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664" r:id="rId5"/>
    <p:sldMasterId id="2147483711" r:id="rId6"/>
    <p:sldMasterId id="2147483683" r:id="rId7"/>
    <p:sldMasterId id="2147483698" r:id="rId8"/>
    <p:sldMasterId id="2147483705" r:id="rId9"/>
    <p:sldMasterId id="2147483718" r:id="rId10"/>
  </p:sldMasterIdLst>
  <p:notesMasterIdLst>
    <p:notesMasterId r:id="rId36"/>
  </p:notesMasterIdLst>
  <p:handoutMasterIdLst>
    <p:handoutMasterId r:id="rId37"/>
  </p:handoutMasterIdLst>
  <p:sldIdLst>
    <p:sldId id="1637155263" r:id="rId11"/>
    <p:sldId id="277" r:id="rId12"/>
    <p:sldId id="278" r:id="rId13"/>
    <p:sldId id="1637155264" r:id="rId14"/>
    <p:sldId id="292" r:id="rId15"/>
    <p:sldId id="1637155265" r:id="rId16"/>
    <p:sldId id="294" r:id="rId17"/>
    <p:sldId id="272" r:id="rId18"/>
    <p:sldId id="273" r:id="rId19"/>
    <p:sldId id="1637155219" r:id="rId20"/>
    <p:sldId id="279" r:id="rId21"/>
    <p:sldId id="265" r:id="rId22"/>
    <p:sldId id="1637155266" r:id="rId23"/>
    <p:sldId id="1637155267" r:id="rId24"/>
    <p:sldId id="1637155270" r:id="rId25"/>
    <p:sldId id="269" r:id="rId26"/>
    <p:sldId id="298" r:id="rId27"/>
    <p:sldId id="271" r:id="rId28"/>
    <p:sldId id="1637155262" r:id="rId29"/>
    <p:sldId id="275" r:id="rId30"/>
    <p:sldId id="282" r:id="rId31"/>
    <p:sldId id="284" r:id="rId32"/>
    <p:sldId id="283" r:id="rId33"/>
    <p:sldId id="1637155271" r:id="rId34"/>
    <p:sldId id="1637155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862AC9-7CEC-46BB-B14B-35818A676782}">
          <p14:sldIdLst>
            <p14:sldId id="1637155263"/>
            <p14:sldId id="277"/>
            <p14:sldId id="278"/>
            <p14:sldId id="1637155264"/>
            <p14:sldId id="292"/>
            <p14:sldId id="1637155265"/>
            <p14:sldId id="294"/>
            <p14:sldId id="272"/>
            <p14:sldId id="273"/>
            <p14:sldId id="1637155219"/>
            <p14:sldId id="279"/>
            <p14:sldId id="265"/>
            <p14:sldId id="1637155266"/>
            <p14:sldId id="1637155267"/>
            <p14:sldId id="1637155270"/>
            <p14:sldId id="269"/>
            <p14:sldId id="298"/>
            <p14:sldId id="271"/>
            <p14:sldId id="1637155262"/>
            <p14:sldId id="275"/>
            <p14:sldId id="282"/>
            <p14:sldId id="284"/>
            <p14:sldId id="283"/>
            <p14:sldId id="1637155271"/>
            <p14:sldId id="1637155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CC40"/>
    <a:srgbClr val="1B2B54"/>
    <a:srgbClr val="E8EAEE"/>
    <a:srgbClr val="7A8299"/>
    <a:srgbClr val="1A2B55"/>
    <a:srgbClr val="0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6E0D8-D0F1-4CEB-AE95-95CACD9ACCBA}" v="54" dt="2023-10-16T01:28:04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Ayers" userId="9742291d-3c75-44b0-aac6-f0b9658765bc" providerId="ADAL" clId="{E566E0D8-D0F1-4CEB-AE95-95CACD9ACCBA}"/>
    <pc:docChg chg="undo custSel addSld delSld modSld sldOrd modMainMaster addSection delSection modSection">
      <pc:chgData name="Alan Ayers" userId="9742291d-3c75-44b0-aac6-f0b9658765bc" providerId="ADAL" clId="{E566E0D8-D0F1-4CEB-AE95-95CACD9ACCBA}" dt="2023-10-16T01:31:23.316" v="4153" actId="17851"/>
      <pc:docMkLst>
        <pc:docMk/>
      </pc:docMkLst>
      <pc:sldChg chg="add del">
        <pc:chgData name="Alan Ayers" userId="9742291d-3c75-44b0-aac6-f0b9658765bc" providerId="ADAL" clId="{E566E0D8-D0F1-4CEB-AE95-95CACD9ACCBA}" dt="2023-10-16T01:08:59.639" v="3700" actId="47"/>
        <pc:sldMkLst>
          <pc:docMk/>
          <pc:sldMk cId="2441925145" sldId="256"/>
        </pc:sldMkLst>
      </pc:sldChg>
      <pc:sldChg chg="add del">
        <pc:chgData name="Alan Ayers" userId="9742291d-3c75-44b0-aac6-f0b9658765bc" providerId="ADAL" clId="{E566E0D8-D0F1-4CEB-AE95-95CACD9ACCBA}" dt="2023-10-15T23:05:44.358" v="14" actId="47"/>
        <pc:sldMkLst>
          <pc:docMk/>
          <pc:sldMk cId="987662128" sldId="263"/>
        </pc:sldMkLst>
      </pc:sldChg>
      <pc:sldChg chg="addSp delSp modSp add del mod modClrScheme chgLayout">
        <pc:chgData name="Alan Ayers" userId="9742291d-3c75-44b0-aac6-f0b9658765bc" providerId="ADAL" clId="{E566E0D8-D0F1-4CEB-AE95-95CACD9ACCBA}" dt="2023-10-16T00:39:19.645" v="2516" actId="20577"/>
        <pc:sldMkLst>
          <pc:docMk/>
          <pc:sldMk cId="1741802883" sldId="265"/>
        </pc:sldMkLst>
        <pc:spChg chg="del mod ord">
          <ac:chgData name="Alan Ayers" userId="9742291d-3c75-44b0-aac6-f0b9658765bc" providerId="ADAL" clId="{E566E0D8-D0F1-4CEB-AE95-95CACD9ACCBA}" dt="2023-10-16T00:37:31.445" v="2401" actId="478"/>
          <ac:spMkLst>
            <pc:docMk/>
            <pc:sldMk cId="1741802883" sldId="265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0:37:54.863" v="2405" actId="478"/>
          <ac:spMkLst>
            <pc:docMk/>
            <pc:sldMk cId="1741802883" sldId="265"/>
            <ac:spMk id="4" creationId="{8B68B40E-DE5C-DB47-63DE-68891E3E1660}"/>
          </ac:spMkLst>
        </pc:spChg>
        <pc:spChg chg="add del mod ord">
          <ac:chgData name="Alan Ayers" userId="9742291d-3c75-44b0-aac6-f0b9658765bc" providerId="ADAL" clId="{E566E0D8-D0F1-4CEB-AE95-95CACD9ACCBA}" dt="2023-10-16T00:37:03.927" v="2376" actId="478"/>
          <ac:spMkLst>
            <pc:docMk/>
            <pc:sldMk cId="1741802883" sldId="265"/>
            <ac:spMk id="5" creationId="{A45DFA2A-9B83-AAB0-D70A-483E18E4A5E6}"/>
          </ac:spMkLst>
        </pc:spChg>
        <pc:spChg chg="mod">
          <ac:chgData name="Alan Ayers" userId="9742291d-3c75-44b0-aac6-f0b9658765bc" providerId="ADAL" clId="{E566E0D8-D0F1-4CEB-AE95-95CACD9ACCBA}" dt="2023-10-16T00:38:50.539" v="2481" actId="6549"/>
          <ac:spMkLst>
            <pc:docMk/>
            <pc:sldMk cId="1741802883" sldId="265"/>
            <ac:spMk id="7" creationId="{9F0D7F5A-10BE-54A1-F6F0-927E0B302BC2}"/>
          </ac:spMkLst>
        </pc:spChg>
        <pc:spChg chg="del">
          <ac:chgData name="Alan Ayers" userId="9742291d-3c75-44b0-aac6-f0b9658765bc" providerId="ADAL" clId="{E566E0D8-D0F1-4CEB-AE95-95CACD9ACCBA}" dt="2023-10-16T00:37:23.854" v="2400" actId="478"/>
          <ac:spMkLst>
            <pc:docMk/>
            <pc:sldMk cId="1741802883" sldId="265"/>
            <ac:spMk id="10" creationId="{A8F68F5F-C8FB-A980-562E-556626CEC07F}"/>
          </ac:spMkLst>
        </pc:spChg>
        <pc:spChg chg="add del mod ord">
          <ac:chgData name="Alan Ayers" userId="9742291d-3c75-44b0-aac6-f0b9658765bc" providerId="ADAL" clId="{E566E0D8-D0F1-4CEB-AE95-95CACD9ACCBA}" dt="2023-10-16T00:38:01.461" v="2407" actId="478"/>
          <ac:spMkLst>
            <pc:docMk/>
            <pc:sldMk cId="1741802883" sldId="265"/>
            <ac:spMk id="11" creationId="{7026EEE5-D870-5495-C5C5-7349EAA2D934}"/>
          </ac:spMkLst>
        </pc:spChg>
        <pc:spChg chg="add del mod ord">
          <ac:chgData name="Alan Ayers" userId="9742291d-3c75-44b0-aac6-f0b9658765bc" providerId="ADAL" clId="{E566E0D8-D0F1-4CEB-AE95-95CACD9ACCBA}" dt="2023-10-16T00:38:44.490" v="2478" actId="478"/>
          <ac:spMkLst>
            <pc:docMk/>
            <pc:sldMk cId="1741802883" sldId="265"/>
            <ac:spMk id="12" creationId="{14E5F710-A508-01D6-CD43-6B860BEDD02F}"/>
          </ac:spMkLst>
        </pc:spChg>
        <pc:spChg chg="add del mod">
          <ac:chgData name="Alan Ayers" userId="9742291d-3c75-44b0-aac6-f0b9658765bc" providerId="ADAL" clId="{E566E0D8-D0F1-4CEB-AE95-95CACD9ACCBA}" dt="2023-10-16T00:38:01.461" v="2407" actId="478"/>
          <ac:spMkLst>
            <pc:docMk/>
            <pc:sldMk cId="1741802883" sldId="265"/>
            <ac:spMk id="14" creationId="{F7F3CA11-2A38-5137-1F61-A69AB1ED49E4}"/>
          </ac:spMkLst>
        </pc:spChg>
        <pc:spChg chg="add mod">
          <ac:chgData name="Alan Ayers" userId="9742291d-3c75-44b0-aac6-f0b9658765bc" providerId="ADAL" clId="{E566E0D8-D0F1-4CEB-AE95-95CACD9ACCBA}" dt="2023-10-16T00:39:19.645" v="2516" actId="20577"/>
          <ac:spMkLst>
            <pc:docMk/>
            <pc:sldMk cId="1741802883" sldId="265"/>
            <ac:spMk id="15" creationId="{2CF8D250-7E3A-B8B4-FD71-2D3103F23DE1}"/>
          </ac:spMkLst>
        </pc:spChg>
        <pc:spChg chg="add mod">
          <ac:chgData name="Alan Ayers" userId="9742291d-3c75-44b0-aac6-f0b9658765bc" providerId="ADAL" clId="{E566E0D8-D0F1-4CEB-AE95-95CACD9ACCBA}" dt="2023-10-16T00:39:13.787" v="2512" actId="1076"/>
          <ac:spMkLst>
            <pc:docMk/>
            <pc:sldMk cId="1741802883" sldId="265"/>
            <ac:spMk id="16" creationId="{C9D18202-46F1-340E-BB4E-A31068356696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0:43:29.728" v="2686" actId="47"/>
        <pc:sldMkLst>
          <pc:docMk/>
          <pc:sldMk cId="4038652247" sldId="266"/>
        </pc:sldMkLst>
        <pc:spChg chg="add del mod">
          <ac:chgData name="Alan Ayers" userId="9742291d-3c75-44b0-aac6-f0b9658765bc" providerId="ADAL" clId="{E566E0D8-D0F1-4CEB-AE95-95CACD9ACCBA}" dt="2023-10-16T00:40:47.828" v="2545" actId="478"/>
          <ac:spMkLst>
            <pc:docMk/>
            <pc:sldMk cId="4038652247" sldId="266"/>
            <ac:spMk id="3" creationId="{40F60BC3-007E-7905-B9E7-0650A23DFA08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4038652247" sldId="266"/>
            <ac:spMk id="4" creationId="{9A905C53-967E-A6F4-0037-758E392AA28F}"/>
          </ac:spMkLst>
        </pc:spChg>
        <pc:spChg chg="mod ord">
          <ac:chgData name="Alan Ayers" userId="9742291d-3c75-44b0-aac6-f0b9658765bc" providerId="ADAL" clId="{E566E0D8-D0F1-4CEB-AE95-95CACD9ACCBA}" dt="2023-10-15T23:09:01.970" v="194"/>
          <ac:spMkLst>
            <pc:docMk/>
            <pc:sldMk cId="4038652247" sldId="266"/>
            <ac:spMk id="5" creationId="{6D71D462-47A8-5712-F88C-FF8CA524F045}"/>
          </ac:spMkLst>
        </pc:spChg>
        <pc:spChg chg="add mod">
          <ac:chgData name="Alan Ayers" userId="9742291d-3c75-44b0-aac6-f0b9658765bc" providerId="ADAL" clId="{E566E0D8-D0F1-4CEB-AE95-95CACD9ACCBA}" dt="2023-10-16T00:41:54.950" v="2655" actId="21"/>
          <ac:spMkLst>
            <pc:docMk/>
            <pc:sldMk cId="4038652247" sldId="266"/>
            <ac:spMk id="7" creationId="{35326FC1-F683-0622-8EBE-ED675B1A6B11}"/>
          </ac:spMkLst>
        </pc:spChg>
        <pc:spChg chg="del mod">
          <ac:chgData name="Alan Ayers" userId="9742291d-3c75-44b0-aac6-f0b9658765bc" providerId="ADAL" clId="{E566E0D8-D0F1-4CEB-AE95-95CACD9ACCBA}" dt="2023-10-16T00:41:54.950" v="2655" actId="21"/>
          <ac:spMkLst>
            <pc:docMk/>
            <pc:sldMk cId="4038652247" sldId="266"/>
            <ac:spMk id="8" creationId="{26E8AAD5-A1A3-1BE1-88E3-551E7D1BE996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4038652247" sldId="266"/>
            <ac:spMk id="9" creationId="{3EAEF16E-877F-11B1-764F-BA668E6361B9}"/>
          </ac:spMkLst>
        </pc:spChg>
        <pc:spChg chg="add del mod ord">
          <ac:chgData name="Alan Ayers" userId="9742291d-3c75-44b0-aac6-f0b9658765bc" providerId="ADAL" clId="{E566E0D8-D0F1-4CEB-AE95-95CACD9ACCBA}" dt="2023-10-16T00:41:54.950" v="2655" actId="21"/>
          <ac:spMkLst>
            <pc:docMk/>
            <pc:sldMk cId="4038652247" sldId="266"/>
            <ac:spMk id="10" creationId="{45D4AFB6-0973-92D3-2E22-ADF3E57F7C22}"/>
          </ac:spMkLst>
        </pc:spChg>
        <pc:picChg chg="del">
          <ac:chgData name="Alan Ayers" userId="9742291d-3c75-44b0-aac6-f0b9658765bc" providerId="ADAL" clId="{E566E0D8-D0F1-4CEB-AE95-95CACD9ACCBA}" dt="2023-10-16T00:41:54.950" v="2655" actId="21"/>
          <ac:picMkLst>
            <pc:docMk/>
            <pc:sldMk cId="4038652247" sldId="266"/>
            <ac:picMk id="12" creationId="{29139F84-E1AC-CAE9-B0E7-9A0275B1590D}"/>
          </ac:picMkLst>
        </pc:picChg>
      </pc:sldChg>
      <pc:sldChg chg="modSp add del">
        <pc:chgData name="Alan Ayers" userId="9742291d-3c75-44b0-aac6-f0b9658765bc" providerId="ADAL" clId="{E566E0D8-D0F1-4CEB-AE95-95CACD9ACCBA}" dt="2023-10-16T00:48:41.949" v="2947" actId="47"/>
        <pc:sldMkLst>
          <pc:docMk/>
          <pc:sldMk cId="1283951187" sldId="267"/>
        </pc:sldMkLst>
        <pc:spChg chg="mod">
          <ac:chgData name="Alan Ayers" userId="9742291d-3c75-44b0-aac6-f0b9658765bc" providerId="ADAL" clId="{E566E0D8-D0F1-4CEB-AE95-95CACD9ACCBA}" dt="2023-10-15T23:09:01.970" v="194"/>
          <ac:spMkLst>
            <pc:docMk/>
            <pc:sldMk cId="1283951187" sldId="267"/>
            <ac:spMk id="4" creationId="{EE595A22-D905-FFFC-6B88-C72E3EAE3D32}"/>
          </ac:spMkLst>
        </pc:spChg>
      </pc:sldChg>
      <pc:sldChg chg="modSp add del">
        <pc:chgData name="Alan Ayers" userId="9742291d-3c75-44b0-aac6-f0b9658765bc" providerId="ADAL" clId="{E566E0D8-D0F1-4CEB-AE95-95CACD9ACCBA}" dt="2023-10-16T00:48:45.339" v="2948" actId="47"/>
        <pc:sldMkLst>
          <pc:docMk/>
          <pc:sldMk cId="3773734443" sldId="268"/>
        </pc:sldMkLst>
        <pc:spChg chg="mod">
          <ac:chgData name="Alan Ayers" userId="9742291d-3c75-44b0-aac6-f0b9658765bc" providerId="ADAL" clId="{E566E0D8-D0F1-4CEB-AE95-95CACD9ACCBA}" dt="2023-10-15T23:09:01.970" v="194"/>
          <ac:spMkLst>
            <pc:docMk/>
            <pc:sldMk cId="3773734443" sldId="268"/>
            <ac:spMk id="3" creationId="{2CEBDB0C-30F5-1F7E-16E7-DCA2332EB589}"/>
          </ac:spMkLst>
        </pc:spChg>
      </pc:sldChg>
      <pc:sldChg chg="delSp modSp add del mod modClrScheme chgLayout">
        <pc:chgData name="Alan Ayers" userId="9742291d-3c75-44b0-aac6-f0b9658765bc" providerId="ADAL" clId="{E566E0D8-D0F1-4CEB-AE95-95CACD9ACCBA}" dt="2023-10-16T00:45:51.495" v="2842" actId="27636"/>
        <pc:sldMkLst>
          <pc:docMk/>
          <pc:sldMk cId="1846374110" sldId="269"/>
        </pc:sldMkLst>
        <pc:spChg chg="del mod ord">
          <ac:chgData name="Alan Ayers" userId="9742291d-3c75-44b0-aac6-f0b9658765bc" providerId="ADAL" clId="{E566E0D8-D0F1-4CEB-AE95-95CACD9ACCBA}" dt="2023-10-16T00:44:51.614" v="2732" actId="478"/>
          <ac:spMkLst>
            <pc:docMk/>
            <pc:sldMk cId="1846374110" sldId="269"/>
            <ac:spMk id="2" creationId="{7F6B93E9-0581-9345-73DE-5563FEF4E4C9}"/>
          </ac:spMkLst>
        </pc:spChg>
        <pc:spChg chg="mod ord">
          <ac:chgData name="Alan Ayers" userId="9742291d-3c75-44b0-aac6-f0b9658765bc" providerId="ADAL" clId="{E566E0D8-D0F1-4CEB-AE95-95CACD9ACCBA}" dt="2023-10-16T00:45:23.032" v="2808" actId="313"/>
          <ac:spMkLst>
            <pc:docMk/>
            <pc:sldMk cId="1846374110" sldId="269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0:45:51.495" v="2842" actId="27636"/>
          <ac:spMkLst>
            <pc:docMk/>
            <pc:sldMk cId="1846374110" sldId="269"/>
            <ac:spMk id="5" creationId="{BDA8BC36-00AE-5DC2-D533-8D34F9160815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0:40:01.378" v="2543" actId="47"/>
        <pc:sldMkLst>
          <pc:docMk/>
          <pc:sldMk cId="2699342790" sldId="270"/>
        </pc:sldMkLst>
        <pc:spChg chg="mod ord">
          <ac:chgData name="Alan Ayers" userId="9742291d-3c75-44b0-aac6-f0b9658765bc" providerId="ADAL" clId="{E566E0D8-D0F1-4CEB-AE95-95CACD9ACCBA}" dt="2023-10-15T23:09:01.970" v="194"/>
          <ac:spMkLst>
            <pc:docMk/>
            <pc:sldMk cId="2699342790" sldId="270"/>
            <ac:spMk id="2" creationId="{7F6B93E9-0581-9345-73DE-5563FEF4E4C9}"/>
          </ac:spMkLst>
        </pc:spChg>
        <pc:spChg chg="del">
          <ac:chgData name="Alan Ayers" userId="9742291d-3c75-44b0-aac6-f0b9658765bc" providerId="ADAL" clId="{E566E0D8-D0F1-4CEB-AE95-95CACD9ACCBA}" dt="2023-10-16T00:39:48.671" v="2541" actId="21"/>
          <ac:spMkLst>
            <pc:docMk/>
            <pc:sldMk cId="2699342790" sldId="270"/>
            <ac:spMk id="3" creationId="{9F4D765E-22B5-CD44-CF0F-12F75BBF37AD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2699342790" sldId="270"/>
            <ac:spMk id="4" creationId="{8B68B40E-DE5C-DB47-63DE-68891E3E1660}"/>
          </ac:spMkLst>
        </pc:spChg>
        <pc:spChg chg="del">
          <ac:chgData name="Alan Ayers" userId="9742291d-3c75-44b0-aac6-f0b9658765bc" providerId="ADAL" clId="{E566E0D8-D0F1-4CEB-AE95-95CACD9ACCBA}" dt="2023-10-16T00:39:48.671" v="2541" actId="21"/>
          <ac:spMkLst>
            <pc:docMk/>
            <pc:sldMk cId="2699342790" sldId="270"/>
            <ac:spMk id="5" creationId="{53446B37-84D9-68BC-57DC-C8279E565663}"/>
          </ac:spMkLst>
        </pc:spChg>
        <pc:spChg chg="del">
          <ac:chgData name="Alan Ayers" userId="9742291d-3c75-44b0-aac6-f0b9658765bc" providerId="ADAL" clId="{E566E0D8-D0F1-4CEB-AE95-95CACD9ACCBA}" dt="2023-10-16T00:39:48.671" v="2541" actId="21"/>
          <ac:spMkLst>
            <pc:docMk/>
            <pc:sldMk cId="2699342790" sldId="270"/>
            <ac:spMk id="6" creationId="{932F73E0-4D9C-290F-5EB9-14D9A83A2BF7}"/>
          </ac:spMkLst>
        </pc:spChg>
        <pc:spChg chg="add 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2699342790" sldId="270"/>
            <ac:spMk id="7" creationId="{F2918798-A31C-0A16-1ECC-AC361268AB14}"/>
          </ac:spMkLst>
        </pc:spChg>
        <pc:spChg chg="del">
          <ac:chgData name="Alan Ayers" userId="9742291d-3c75-44b0-aac6-f0b9658765bc" providerId="ADAL" clId="{E566E0D8-D0F1-4CEB-AE95-95CACD9ACCBA}" dt="2023-10-16T00:39:48.671" v="2541" actId="21"/>
          <ac:spMkLst>
            <pc:docMk/>
            <pc:sldMk cId="2699342790" sldId="270"/>
            <ac:spMk id="8" creationId="{A38E4D19-9304-B8BF-3111-2A558C1AF430}"/>
          </ac:spMkLst>
        </pc:spChg>
      </pc:sldChg>
      <pc:sldChg chg="delSp modSp add del mod modClrScheme chgLayout">
        <pc:chgData name="Alan Ayers" userId="9742291d-3c75-44b0-aac6-f0b9658765bc" providerId="ADAL" clId="{E566E0D8-D0F1-4CEB-AE95-95CACD9ACCBA}" dt="2023-10-16T01:07:40.845" v="3694" actId="478"/>
        <pc:sldMkLst>
          <pc:docMk/>
          <pc:sldMk cId="459474246" sldId="271"/>
        </pc:sldMkLst>
        <pc:spChg chg="del mod ord">
          <ac:chgData name="Alan Ayers" userId="9742291d-3c75-44b0-aac6-f0b9658765bc" providerId="ADAL" clId="{E566E0D8-D0F1-4CEB-AE95-95CACD9ACCBA}" dt="2023-10-16T01:07:40.845" v="3694" actId="478"/>
          <ac:spMkLst>
            <pc:docMk/>
            <pc:sldMk cId="459474246" sldId="271"/>
            <ac:spMk id="2" creationId="{7F6B93E9-0581-9345-73DE-5563FEF4E4C9}"/>
          </ac:spMkLst>
        </pc:spChg>
        <pc:spChg chg="mod ord">
          <ac:chgData name="Alan Ayers" userId="9742291d-3c75-44b0-aac6-f0b9658765bc" providerId="ADAL" clId="{E566E0D8-D0F1-4CEB-AE95-95CACD9ACCBA}" dt="2023-10-16T01:06:56.659" v="3681" actId="404"/>
          <ac:spMkLst>
            <pc:docMk/>
            <pc:sldMk cId="459474246" sldId="271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06:15.560" v="3657" actId="404"/>
          <ac:spMkLst>
            <pc:docMk/>
            <pc:sldMk cId="459474246" sldId="271"/>
            <ac:spMk id="5" creationId="{BDA8BC36-00AE-5DC2-D533-8D34F9160815}"/>
          </ac:spMkLst>
        </pc:spChg>
      </pc:sldChg>
      <pc:sldChg chg="delSp modSp add del mod ord modClrScheme chgLayout">
        <pc:chgData name="Alan Ayers" userId="9742291d-3c75-44b0-aac6-f0b9658765bc" providerId="ADAL" clId="{E566E0D8-D0F1-4CEB-AE95-95CACD9ACCBA}" dt="2023-10-16T01:04:42.604" v="3546" actId="20577"/>
        <pc:sldMkLst>
          <pc:docMk/>
          <pc:sldMk cId="1841208344" sldId="272"/>
        </pc:sldMkLst>
        <pc:spChg chg="del mod ord">
          <ac:chgData name="Alan Ayers" userId="9742291d-3c75-44b0-aac6-f0b9658765bc" providerId="ADAL" clId="{E566E0D8-D0F1-4CEB-AE95-95CACD9ACCBA}" dt="2023-10-16T00:27:41.895" v="2186" actId="478"/>
          <ac:spMkLst>
            <pc:docMk/>
            <pc:sldMk cId="1841208344" sldId="272"/>
            <ac:spMk id="2" creationId="{7F6B93E9-0581-9345-73DE-5563FEF4E4C9}"/>
          </ac:spMkLst>
        </pc:spChg>
        <pc:spChg chg="mod ord">
          <ac:chgData name="Alan Ayers" userId="9742291d-3c75-44b0-aac6-f0b9658765bc" providerId="ADAL" clId="{E566E0D8-D0F1-4CEB-AE95-95CACD9ACCBA}" dt="2023-10-16T01:04:42.604" v="3546" actId="20577"/>
          <ac:spMkLst>
            <pc:docMk/>
            <pc:sldMk cId="1841208344" sldId="272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0:29:13.098" v="2225" actId="27636"/>
          <ac:spMkLst>
            <pc:docMk/>
            <pc:sldMk cId="1841208344" sldId="272"/>
            <ac:spMk id="5" creationId="{BDA8BC36-00AE-5DC2-D533-8D34F9160815}"/>
          </ac:spMkLst>
        </pc:spChg>
      </pc:sldChg>
      <pc:sldChg chg="delSp modSp add del mod ord modClrScheme chgLayout">
        <pc:chgData name="Alan Ayers" userId="9742291d-3c75-44b0-aac6-f0b9658765bc" providerId="ADAL" clId="{E566E0D8-D0F1-4CEB-AE95-95CACD9ACCBA}" dt="2023-10-16T00:30:42.707" v="2272" actId="478"/>
        <pc:sldMkLst>
          <pc:docMk/>
          <pc:sldMk cId="482034210" sldId="273"/>
        </pc:sldMkLst>
        <pc:spChg chg="del mod ord">
          <ac:chgData name="Alan Ayers" userId="9742291d-3c75-44b0-aac6-f0b9658765bc" providerId="ADAL" clId="{E566E0D8-D0F1-4CEB-AE95-95CACD9ACCBA}" dt="2023-10-16T00:30:42.707" v="2272" actId="478"/>
          <ac:spMkLst>
            <pc:docMk/>
            <pc:sldMk cId="482034210" sldId="273"/>
            <ac:spMk id="2" creationId="{7F6B93E9-0581-9345-73DE-5563FEF4E4C9}"/>
          </ac:spMkLst>
        </pc:spChg>
        <pc:spChg chg="mod ord">
          <ac:chgData name="Alan Ayers" userId="9742291d-3c75-44b0-aac6-f0b9658765bc" providerId="ADAL" clId="{E566E0D8-D0F1-4CEB-AE95-95CACD9ACCBA}" dt="2023-10-16T00:29:25.721" v="2230" actId="403"/>
          <ac:spMkLst>
            <pc:docMk/>
            <pc:sldMk cId="482034210" sldId="273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0:30:39.926" v="2271" actId="14100"/>
          <ac:spMkLst>
            <pc:docMk/>
            <pc:sldMk cId="482034210" sldId="273"/>
            <ac:spMk id="5" creationId="{BDA8BC36-00AE-5DC2-D533-8D34F9160815}"/>
          </ac:spMkLst>
        </pc:spChg>
      </pc:sldChg>
      <pc:sldChg chg="modSp add del mod modClrScheme chgLayout">
        <pc:chgData name="Alan Ayers" userId="9742291d-3c75-44b0-aac6-f0b9658765bc" providerId="ADAL" clId="{E566E0D8-D0F1-4CEB-AE95-95CACD9ACCBA}" dt="2023-10-16T00:09:10.224" v="785" actId="47"/>
        <pc:sldMkLst>
          <pc:docMk/>
          <pc:sldMk cId="2708984692" sldId="274"/>
        </pc:sldMkLst>
        <pc:spChg chg="mod ord">
          <ac:chgData name="Alan Ayers" userId="9742291d-3c75-44b0-aac6-f0b9658765bc" providerId="ADAL" clId="{E566E0D8-D0F1-4CEB-AE95-95CACD9ACCBA}" dt="2023-10-15T23:09:01.970" v="194"/>
          <ac:spMkLst>
            <pc:docMk/>
            <pc:sldMk cId="2708984692" sldId="274"/>
            <ac:spMk id="2" creationId="{7F6B93E9-0581-9345-73DE-5563FEF4E4C9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2708984692" sldId="274"/>
            <ac:spMk id="3" creationId="{0D3968D9-ED6F-C655-1D7B-D2ABDD7136B9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2708984692" sldId="274"/>
            <ac:spMk id="4" creationId="{8B68B40E-DE5C-DB47-63DE-68891E3E1660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1:08:19.760" v="3695" actId="14100"/>
        <pc:sldMkLst>
          <pc:docMk/>
          <pc:sldMk cId="3151969504" sldId="275"/>
        </pc:sldMkLst>
        <pc:spChg chg="del mod ord">
          <ac:chgData name="Alan Ayers" userId="9742291d-3c75-44b0-aac6-f0b9658765bc" providerId="ADAL" clId="{E566E0D8-D0F1-4CEB-AE95-95CACD9ACCBA}" dt="2023-10-16T01:07:34.781" v="3692" actId="478"/>
          <ac:spMkLst>
            <pc:docMk/>
            <pc:sldMk cId="3151969504" sldId="275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1:07:10.464" v="3684" actId="478"/>
          <ac:spMkLst>
            <pc:docMk/>
            <pc:sldMk cId="3151969504" sldId="275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08:19.760" v="3695" actId="14100"/>
          <ac:spMkLst>
            <pc:docMk/>
            <pc:sldMk cId="3151969504" sldId="275"/>
            <ac:spMk id="5" creationId="{BDA8BC36-00AE-5DC2-D533-8D34F9160815}"/>
          </ac:spMkLst>
        </pc:spChg>
        <pc:spChg chg="add del mod">
          <ac:chgData name="Alan Ayers" userId="9742291d-3c75-44b0-aac6-f0b9658765bc" providerId="ADAL" clId="{E566E0D8-D0F1-4CEB-AE95-95CACD9ACCBA}" dt="2023-10-16T01:07:11.391" v="3685" actId="478"/>
          <ac:spMkLst>
            <pc:docMk/>
            <pc:sldMk cId="3151969504" sldId="275"/>
            <ac:spMk id="6" creationId="{FA629AB0-1E63-7C0C-06EE-51CC17D625F8}"/>
          </ac:spMkLst>
        </pc:spChg>
        <pc:spChg chg="add mod">
          <ac:chgData name="Alan Ayers" userId="9742291d-3c75-44b0-aac6-f0b9658765bc" providerId="ADAL" clId="{E566E0D8-D0F1-4CEB-AE95-95CACD9ACCBA}" dt="2023-10-16T01:07:23.457" v="3689"/>
          <ac:spMkLst>
            <pc:docMk/>
            <pc:sldMk cId="3151969504" sldId="275"/>
            <ac:spMk id="7" creationId="{9CC8D1EB-E8D1-5BF5-C5F9-725DBA65BB6B}"/>
          </ac:spMkLst>
        </pc:spChg>
      </pc:sldChg>
      <pc:sldChg chg="delSp modSp add del mod modClrScheme chgLayout">
        <pc:chgData name="Alan Ayers" userId="9742291d-3c75-44b0-aac6-f0b9658765bc" providerId="ADAL" clId="{E566E0D8-D0F1-4CEB-AE95-95CACD9ACCBA}" dt="2023-10-16T00:28:06.400" v="2190" actId="47"/>
        <pc:sldMkLst>
          <pc:docMk/>
          <pc:sldMk cId="199020388" sldId="276"/>
        </pc:sldMkLst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99020388" sldId="276"/>
            <ac:spMk id="2" creationId="{2E9D4289-FF38-E664-966A-0C54F49EA2B2}"/>
          </ac:spMkLst>
        </pc:spChg>
        <pc:spChg chg="mod ord">
          <ac:chgData name="Alan Ayers" userId="9742291d-3c75-44b0-aac6-f0b9658765bc" providerId="ADAL" clId="{E566E0D8-D0F1-4CEB-AE95-95CACD9ACCBA}" dt="2023-10-15T22:59:25.588" v="13" actId="27636"/>
          <ac:spMkLst>
            <pc:docMk/>
            <pc:sldMk cId="199020388" sldId="276"/>
            <ac:spMk id="3" creationId="{D172FD99-026A-6674-65EA-16543E0D6866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99020388" sldId="276"/>
            <ac:spMk id="4" creationId="{C79AAEC7-4AEC-C77C-07D2-ABD8E17A77E7}"/>
          </ac:spMkLst>
        </pc:spChg>
        <pc:spChg chg="del mod ord">
          <ac:chgData name="Alan Ayers" userId="9742291d-3c75-44b0-aac6-f0b9658765bc" providerId="ADAL" clId="{E566E0D8-D0F1-4CEB-AE95-95CACD9ACCBA}" dt="2023-10-16T00:27:07.482" v="2172" actId="478"/>
          <ac:spMkLst>
            <pc:docMk/>
            <pc:sldMk cId="199020388" sldId="276"/>
            <ac:spMk id="5" creationId="{F215CC18-C103-C60F-00C3-71B269D31243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0:31:45.517" v="2280" actId="403"/>
        <pc:sldMkLst>
          <pc:docMk/>
          <pc:sldMk cId="1479215155" sldId="277"/>
        </pc:sldMkLst>
        <pc:spChg chg="mod ord">
          <ac:chgData name="Alan Ayers" userId="9742291d-3c75-44b0-aac6-f0b9658765bc" providerId="ADAL" clId="{E566E0D8-D0F1-4CEB-AE95-95CACD9ACCBA}" dt="2023-10-16T00:31:36.559" v="2274" actId="403"/>
          <ac:spMkLst>
            <pc:docMk/>
            <pc:sldMk cId="1479215155" sldId="277"/>
            <ac:spMk id="2" creationId="{AEDA7788-9170-5C61-8E4F-8FCB3BDDCF32}"/>
          </ac:spMkLst>
        </pc:spChg>
        <pc:spChg chg="mod ord">
          <ac:chgData name="Alan Ayers" userId="9742291d-3c75-44b0-aac6-f0b9658765bc" providerId="ADAL" clId="{E566E0D8-D0F1-4CEB-AE95-95CACD9ACCBA}" dt="2023-10-16T00:31:45.517" v="2280" actId="403"/>
          <ac:spMkLst>
            <pc:docMk/>
            <pc:sldMk cId="1479215155" sldId="277"/>
            <ac:spMk id="3" creationId="{C0257326-1098-EE4F-2CA5-7F1C06D00685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479215155" sldId="277"/>
            <ac:spMk id="4" creationId="{3822FC07-AB80-2866-53B9-42B736BDCD7B}"/>
          </ac:spMkLst>
        </pc:spChg>
        <pc:spChg chg="add del mod ord">
          <ac:chgData name="Alan Ayers" userId="9742291d-3c75-44b0-aac6-f0b9658765bc" providerId="ADAL" clId="{E566E0D8-D0F1-4CEB-AE95-95CACD9ACCBA}" dt="2023-10-16T00:08:31.763" v="761" actId="478"/>
          <ac:spMkLst>
            <pc:docMk/>
            <pc:sldMk cId="1479215155" sldId="277"/>
            <ac:spMk id="5" creationId="{787B987C-D615-A2C5-D2B6-DA5BC7E65185}"/>
          </ac:spMkLst>
        </pc:spChg>
      </pc:sldChg>
      <pc:sldChg chg="delSp modSp add del mod modClrScheme chgLayout">
        <pc:chgData name="Alan Ayers" userId="9742291d-3c75-44b0-aac6-f0b9658765bc" providerId="ADAL" clId="{E566E0D8-D0F1-4CEB-AE95-95CACD9ACCBA}" dt="2023-10-16T00:07:56.913" v="760" actId="20577"/>
        <pc:sldMkLst>
          <pc:docMk/>
          <pc:sldMk cId="2784580037" sldId="278"/>
        </pc:sldMkLst>
        <pc:spChg chg="mod ord">
          <ac:chgData name="Alan Ayers" userId="9742291d-3c75-44b0-aac6-f0b9658765bc" providerId="ADAL" clId="{E566E0D8-D0F1-4CEB-AE95-95CACD9ACCBA}" dt="2023-10-15T23:34:08.012" v="222" actId="700"/>
          <ac:spMkLst>
            <pc:docMk/>
            <pc:sldMk cId="2784580037" sldId="278"/>
            <ac:spMk id="4" creationId="{7676180E-10AF-B42B-8DB3-312DA2306B06}"/>
          </ac:spMkLst>
        </pc:spChg>
        <pc:spChg chg="del mod ord">
          <ac:chgData name="Alan Ayers" userId="9742291d-3c75-44b0-aac6-f0b9658765bc" providerId="ADAL" clId="{E566E0D8-D0F1-4CEB-AE95-95CACD9ACCBA}" dt="2023-10-15T23:34:08.012" v="222" actId="700"/>
          <ac:spMkLst>
            <pc:docMk/>
            <pc:sldMk cId="2784580037" sldId="278"/>
            <ac:spMk id="5" creationId="{FA8505A2-6129-6517-75CF-FF350010C14F}"/>
          </ac:spMkLst>
        </pc:spChg>
        <pc:spChg chg="mod ord">
          <ac:chgData name="Alan Ayers" userId="9742291d-3c75-44b0-aac6-f0b9658765bc" providerId="ADAL" clId="{E566E0D8-D0F1-4CEB-AE95-95CACD9ACCBA}" dt="2023-10-15T23:34:29.370" v="228" actId="1076"/>
          <ac:spMkLst>
            <pc:docMk/>
            <pc:sldMk cId="2784580037" sldId="278"/>
            <ac:spMk id="6" creationId="{F04417E1-670C-0D9D-F49B-BCCE80C8D25C}"/>
          </ac:spMkLst>
        </pc:spChg>
        <pc:spChg chg="mod ord">
          <ac:chgData name="Alan Ayers" userId="9742291d-3c75-44b0-aac6-f0b9658765bc" providerId="ADAL" clId="{E566E0D8-D0F1-4CEB-AE95-95CACD9ACCBA}" dt="2023-10-16T00:07:56.913" v="760" actId="20577"/>
          <ac:spMkLst>
            <pc:docMk/>
            <pc:sldMk cId="2784580037" sldId="278"/>
            <ac:spMk id="7" creationId="{65C0ADCE-0D25-E30F-DE63-7C7C96C641D7}"/>
          </ac:spMkLst>
        </pc:spChg>
        <pc:spChg chg="mod ord">
          <ac:chgData name="Alan Ayers" userId="9742291d-3c75-44b0-aac6-f0b9658765bc" providerId="ADAL" clId="{E566E0D8-D0F1-4CEB-AE95-95CACD9ACCBA}" dt="2023-10-16T00:07:23.913" v="705" actId="20577"/>
          <ac:spMkLst>
            <pc:docMk/>
            <pc:sldMk cId="2784580037" sldId="278"/>
            <ac:spMk id="8" creationId="{22CDB6EA-D084-C8CE-2392-79C4F758AFCD}"/>
          </ac:spMkLst>
        </pc:spChg>
      </pc:sldChg>
      <pc:sldChg chg="delSp modSp add del mod modClrScheme chgLayout">
        <pc:chgData name="Alan Ayers" userId="9742291d-3c75-44b0-aac6-f0b9658765bc" providerId="ADAL" clId="{E566E0D8-D0F1-4CEB-AE95-95CACD9ACCBA}" dt="2023-10-16T01:24:19.731" v="4125" actId="20577"/>
        <pc:sldMkLst>
          <pc:docMk/>
          <pc:sldMk cId="3215434626" sldId="279"/>
        </pc:sldMkLst>
        <pc:spChg chg="mod ord">
          <ac:chgData name="Alan Ayers" userId="9742291d-3c75-44b0-aac6-f0b9658765bc" providerId="ADAL" clId="{E566E0D8-D0F1-4CEB-AE95-95CACD9ACCBA}" dt="2023-10-16T01:20:30.922" v="4067" actId="20577"/>
          <ac:spMkLst>
            <pc:docMk/>
            <pc:sldMk cId="3215434626" sldId="279"/>
            <ac:spMk id="2" creationId="{B4B9699C-0775-A26A-3BC8-2A18574966DB}"/>
          </ac:spMkLst>
        </pc:spChg>
        <pc:spChg chg="mod ord">
          <ac:chgData name="Alan Ayers" userId="9742291d-3c75-44b0-aac6-f0b9658765bc" providerId="ADAL" clId="{E566E0D8-D0F1-4CEB-AE95-95CACD9ACCBA}" dt="2023-10-16T01:24:19.731" v="4125" actId="20577"/>
          <ac:spMkLst>
            <pc:docMk/>
            <pc:sldMk cId="3215434626" sldId="279"/>
            <ac:spMk id="3" creationId="{31EE1395-51E2-484D-7ED8-2F67991CB275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3215434626" sldId="279"/>
            <ac:spMk id="4" creationId="{E3802E9E-6D67-6A36-F3F2-D1115EAF3FDE}"/>
          </ac:spMkLst>
        </pc:spChg>
        <pc:spChg chg="del mod ord">
          <ac:chgData name="Alan Ayers" userId="9742291d-3c75-44b0-aac6-f0b9658765bc" providerId="ADAL" clId="{E566E0D8-D0F1-4CEB-AE95-95CACD9ACCBA}" dt="2023-10-16T00:35:39.511" v="2373" actId="478"/>
          <ac:spMkLst>
            <pc:docMk/>
            <pc:sldMk cId="3215434626" sldId="279"/>
            <ac:spMk id="5" creationId="{C6F14297-FE40-4B3A-725A-26D8A3B97905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0:47:18.060" v="2899" actId="47"/>
        <pc:sldMkLst>
          <pc:docMk/>
          <pc:sldMk cId="1271902588" sldId="280"/>
        </pc:sldMkLst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271902588" sldId="280"/>
            <ac:spMk id="2" creationId="{3A7B2B71-B679-054C-8C00-8405ED289067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271902588" sldId="280"/>
            <ac:spMk id="3" creationId="{D0965C2A-2625-7D74-EC5D-45A1D4DF3323}"/>
          </ac:spMkLst>
        </pc:spChg>
        <pc:spChg chg="mod ord">
          <ac:chgData name="Alan Ayers" userId="9742291d-3c75-44b0-aac6-f0b9658765bc" providerId="ADAL" clId="{E566E0D8-D0F1-4CEB-AE95-95CACD9ACCBA}" dt="2023-10-15T23:09:01.970" v="194"/>
          <ac:spMkLst>
            <pc:docMk/>
            <pc:sldMk cId="1271902588" sldId="280"/>
            <ac:spMk id="4" creationId="{A94CFC54-94E2-B932-AE46-D5EDF582D440}"/>
          </ac:spMkLst>
        </pc:spChg>
        <pc:spChg chg="add 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1271902588" sldId="280"/>
            <ac:spMk id="5" creationId="{6DB47BA0-069D-80EF-507B-D0FA1EDA86B3}"/>
          </ac:spMkLst>
        </pc:spChg>
        <pc:picChg chg="del">
          <ac:chgData name="Alan Ayers" userId="9742291d-3c75-44b0-aac6-f0b9658765bc" providerId="ADAL" clId="{E566E0D8-D0F1-4CEB-AE95-95CACD9ACCBA}" dt="2023-10-16T00:47:16.503" v="2898" actId="21"/>
          <ac:picMkLst>
            <pc:docMk/>
            <pc:sldMk cId="1271902588" sldId="280"/>
            <ac:picMk id="1026" creationId="{5C79E7ED-C69E-F6F9-F9AC-04874B5F4F95}"/>
          </ac:picMkLst>
        </pc:picChg>
        <pc:picChg chg="del">
          <ac:chgData name="Alan Ayers" userId="9742291d-3c75-44b0-aac6-f0b9658765bc" providerId="ADAL" clId="{E566E0D8-D0F1-4CEB-AE95-95CACD9ACCBA}" dt="2023-10-16T00:47:16.503" v="2898" actId="21"/>
          <ac:picMkLst>
            <pc:docMk/>
            <pc:sldMk cId="1271902588" sldId="280"/>
            <ac:picMk id="1028" creationId="{94255932-2D64-0387-16AE-12AD22BC11B4}"/>
          </ac:picMkLst>
        </pc:picChg>
      </pc:sldChg>
      <pc:sldChg chg="add del">
        <pc:chgData name="Alan Ayers" userId="9742291d-3c75-44b0-aac6-f0b9658765bc" providerId="ADAL" clId="{E566E0D8-D0F1-4CEB-AE95-95CACD9ACCBA}" dt="2023-10-16T00:53:08.687" v="3217" actId="47"/>
        <pc:sldMkLst>
          <pc:docMk/>
          <pc:sldMk cId="3131472863" sldId="281"/>
        </pc:sldMkLst>
      </pc:sldChg>
      <pc:sldChg chg="addSp delSp modSp add del mod modClrScheme chgLayout">
        <pc:chgData name="Alan Ayers" userId="9742291d-3c75-44b0-aac6-f0b9658765bc" providerId="ADAL" clId="{E566E0D8-D0F1-4CEB-AE95-95CACD9ACCBA}" dt="2023-10-16T01:27:15.917" v="4133" actId="478"/>
        <pc:sldMkLst>
          <pc:docMk/>
          <pc:sldMk cId="1287662981" sldId="282"/>
        </pc:sldMkLst>
        <pc:spChg chg="del mod ord">
          <ac:chgData name="Alan Ayers" userId="9742291d-3c75-44b0-aac6-f0b9658765bc" providerId="ADAL" clId="{E566E0D8-D0F1-4CEB-AE95-95CACD9ACCBA}" dt="2023-10-16T01:27:15.917" v="4133" actId="478"/>
          <ac:spMkLst>
            <pc:docMk/>
            <pc:sldMk cId="1287662981" sldId="282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1:08:24.391" v="3696" actId="478"/>
          <ac:spMkLst>
            <pc:docMk/>
            <pc:sldMk cId="1287662981" sldId="282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27:13.478" v="4132" actId="14100"/>
          <ac:spMkLst>
            <pc:docMk/>
            <pc:sldMk cId="1287662981" sldId="282"/>
            <ac:spMk id="5" creationId="{BDA8BC36-00AE-5DC2-D533-8D34F9160815}"/>
          </ac:spMkLst>
        </pc:spChg>
        <pc:spChg chg="add del mod">
          <ac:chgData name="Alan Ayers" userId="9742291d-3c75-44b0-aac6-f0b9658765bc" providerId="ADAL" clId="{E566E0D8-D0F1-4CEB-AE95-95CACD9ACCBA}" dt="2023-10-16T01:08:26.142" v="3697" actId="478"/>
          <ac:spMkLst>
            <pc:docMk/>
            <pc:sldMk cId="1287662981" sldId="282"/>
            <ac:spMk id="6" creationId="{E231616B-BDD8-DA38-5958-1C08E642020E}"/>
          </ac:spMkLst>
        </pc:spChg>
        <pc:spChg chg="add mod">
          <ac:chgData name="Alan Ayers" userId="9742291d-3c75-44b0-aac6-f0b9658765bc" providerId="ADAL" clId="{E566E0D8-D0F1-4CEB-AE95-95CACD9ACCBA}" dt="2023-10-16T01:26:57.563" v="4126"/>
          <ac:spMkLst>
            <pc:docMk/>
            <pc:sldMk cId="1287662981" sldId="282"/>
            <ac:spMk id="7" creationId="{B6149D35-BD16-B241-A737-24EF371472C3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1:29:06.552" v="4152" actId="14100"/>
        <pc:sldMkLst>
          <pc:docMk/>
          <pc:sldMk cId="3627913373" sldId="283"/>
        </pc:sldMkLst>
        <pc:spChg chg="del mod ord">
          <ac:chgData name="Alan Ayers" userId="9742291d-3c75-44b0-aac6-f0b9658765bc" providerId="ADAL" clId="{E566E0D8-D0F1-4CEB-AE95-95CACD9ACCBA}" dt="2023-10-16T01:28:14.145" v="4151" actId="478"/>
          <ac:spMkLst>
            <pc:docMk/>
            <pc:sldMk cId="3627913373" sldId="283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1:27:58.396" v="4147" actId="478"/>
          <ac:spMkLst>
            <pc:docMk/>
            <pc:sldMk cId="3627913373" sldId="283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29:06.552" v="4152" actId="14100"/>
          <ac:spMkLst>
            <pc:docMk/>
            <pc:sldMk cId="3627913373" sldId="283"/>
            <ac:spMk id="5" creationId="{BDA8BC36-00AE-5DC2-D533-8D34F9160815}"/>
          </ac:spMkLst>
        </pc:spChg>
        <pc:spChg chg="add del mod">
          <ac:chgData name="Alan Ayers" userId="9742291d-3c75-44b0-aac6-f0b9658765bc" providerId="ADAL" clId="{E566E0D8-D0F1-4CEB-AE95-95CACD9ACCBA}" dt="2023-10-16T01:27:59.678" v="4148" actId="478"/>
          <ac:spMkLst>
            <pc:docMk/>
            <pc:sldMk cId="3627913373" sldId="283"/>
            <ac:spMk id="6" creationId="{18DE84D4-C4BF-9574-6A04-EE9A52ADA084}"/>
          </ac:spMkLst>
        </pc:spChg>
        <pc:spChg chg="add mod">
          <ac:chgData name="Alan Ayers" userId="9742291d-3c75-44b0-aac6-f0b9658765bc" providerId="ADAL" clId="{E566E0D8-D0F1-4CEB-AE95-95CACD9ACCBA}" dt="2023-10-16T01:28:04.126" v="4149"/>
          <ac:spMkLst>
            <pc:docMk/>
            <pc:sldMk cId="3627913373" sldId="283"/>
            <ac:spMk id="7" creationId="{5C4AE305-F0A5-B553-41D9-0C1F5796BBBE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1:27:46.721" v="4141" actId="14100"/>
        <pc:sldMkLst>
          <pc:docMk/>
          <pc:sldMk cId="2982690058" sldId="284"/>
        </pc:sldMkLst>
        <pc:spChg chg="del mod ord">
          <ac:chgData name="Alan Ayers" userId="9742291d-3c75-44b0-aac6-f0b9658765bc" providerId="ADAL" clId="{E566E0D8-D0F1-4CEB-AE95-95CACD9ACCBA}" dt="2023-10-16T01:27:39.261" v="4140" actId="478"/>
          <ac:spMkLst>
            <pc:docMk/>
            <pc:sldMk cId="2982690058" sldId="284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1:08:30.165" v="3698" actId="478"/>
          <ac:spMkLst>
            <pc:docMk/>
            <pc:sldMk cId="2982690058" sldId="284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27:46.721" v="4141" actId="14100"/>
          <ac:spMkLst>
            <pc:docMk/>
            <pc:sldMk cId="2982690058" sldId="284"/>
            <ac:spMk id="5" creationId="{BDA8BC36-00AE-5DC2-D533-8D34F9160815}"/>
          </ac:spMkLst>
        </pc:spChg>
        <pc:spChg chg="add del mod">
          <ac:chgData name="Alan Ayers" userId="9742291d-3c75-44b0-aac6-f0b9658765bc" providerId="ADAL" clId="{E566E0D8-D0F1-4CEB-AE95-95CACD9ACCBA}" dt="2023-10-16T01:08:33.439" v="3699" actId="478"/>
          <ac:spMkLst>
            <pc:docMk/>
            <pc:sldMk cId="2982690058" sldId="284"/>
            <ac:spMk id="6" creationId="{D9A2749E-ED19-EFA6-2E71-A15AC374B1EF}"/>
          </ac:spMkLst>
        </pc:spChg>
        <pc:spChg chg="add mod">
          <ac:chgData name="Alan Ayers" userId="9742291d-3c75-44b0-aac6-f0b9658765bc" providerId="ADAL" clId="{E566E0D8-D0F1-4CEB-AE95-95CACD9ACCBA}" dt="2023-10-16T01:26:59.910" v="4127"/>
          <ac:spMkLst>
            <pc:docMk/>
            <pc:sldMk cId="2982690058" sldId="284"/>
            <ac:spMk id="7" creationId="{02BBD9C4-954C-84D6-E583-F6FDD722DA27}"/>
          </ac:spMkLst>
        </pc:spChg>
      </pc:sldChg>
      <pc:sldChg chg="add del">
        <pc:chgData name="Alan Ayers" userId="9742291d-3c75-44b0-aac6-f0b9658765bc" providerId="ADAL" clId="{E566E0D8-D0F1-4CEB-AE95-95CACD9ACCBA}" dt="2023-10-16T00:53:11.830" v="3219" actId="47"/>
        <pc:sldMkLst>
          <pc:docMk/>
          <pc:sldMk cId="2244987065" sldId="285"/>
        </pc:sldMkLst>
      </pc:sldChg>
      <pc:sldChg chg="add del">
        <pc:chgData name="Alan Ayers" userId="9742291d-3c75-44b0-aac6-f0b9658765bc" providerId="ADAL" clId="{E566E0D8-D0F1-4CEB-AE95-95CACD9ACCBA}" dt="2023-10-16T01:10:29.586" v="3709" actId="47"/>
        <pc:sldMkLst>
          <pc:docMk/>
          <pc:sldMk cId="3216837618" sldId="288"/>
        </pc:sldMkLst>
      </pc:sldChg>
      <pc:sldChg chg="add del">
        <pc:chgData name="Alan Ayers" userId="9742291d-3c75-44b0-aac6-f0b9658765bc" providerId="ADAL" clId="{E566E0D8-D0F1-4CEB-AE95-95CACD9ACCBA}" dt="2023-10-16T00:53:10.901" v="3218" actId="47"/>
        <pc:sldMkLst>
          <pc:docMk/>
          <pc:sldMk cId="2213912819" sldId="290"/>
        </pc:sldMkLst>
      </pc:sldChg>
      <pc:sldChg chg="modSp add del mod">
        <pc:chgData name="Alan Ayers" userId="9742291d-3c75-44b0-aac6-f0b9658765bc" providerId="ADAL" clId="{E566E0D8-D0F1-4CEB-AE95-95CACD9ACCBA}" dt="2023-10-16T01:10:47.803" v="3712" actId="47"/>
        <pc:sldMkLst>
          <pc:docMk/>
          <pc:sldMk cId="3105032019" sldId="291"/>
        </pc:sldMkLst>
        <pc:spChg chg="mod">
          <ac:chgData name="Alan Ayers" userId="9742291d-3c75-44b0-aac6-f0b9658765bc" providerId="ADAL" clId="{E566E0D8-D0F1-4CEB-AE95-95CACD9ACCBA}" dt="2023-10-16T00:55:10.072" v="3239" actId="21"/>
          <ac:spMkLst>
            <pc:docMk/>
            <pc:sldMk cId="3105032019" sldId="291"/>
            <ac:spMk id="3" creationId="{245FB360-0C6C-1341-9470-FAC7566DB252}"/>
          </ac:spMkLst>
        </pc:spChg>
      </pc:sldChg>
      <pc:sldChg chg="modSp add del mod ord">
        <pc:chgData name="Alan Ayers" userId="9742291d-3c75-44b0-aac6-f0b9658765bc" providerId="ADAL" clId="{E566E0D8-D0F1-4CEB-AE95-95CACD9ACCBA}" dt="2023-10-16T01:15:52.711" v="3838" actId="20577"/>
        <pc:sldMkLst>
          <pc:docMk/>
          <pc:sldMk cId="840251712" sldId="292"/>
        </pc:sldMkLst>
        <pc:spChg chg="mod">
          <ac:chgData name="Alan Ayers" userId="9742291d-3c75-44b0-aac6-f0b9658765bc" providerId="ADAL" clId="{E566E0D8-D0F1-4CEB-AE95-95CACD9ACCBA}" dt="2023-10-16T01:15:52.711" v="3838" actId="20577"/>
          <ac:spMkLst>
            <pc:docMk/>
            <pc:sldMk cId="840251712" sldId="292"/>
            <ac:spMk id="3" creationId="{14A6FDC5-D398-634A-B0A2-A9AE7724BA06}"/>
          </ac:spMkLst>
        </pc:spChg>
      </pc:sldChg>
      <pc:sldChg chg="modSp add del mod ord">
        <pc:chgData name="Alan Ayers" userId="9742291d-3c75-44b0-aac6-f0b9658765bc" providerId="ADAL" clId="{E566E0D8-D0F1-4CEB-AE95-95CACD9ACCBA}" dt="2023-10-16T01:04:37.222" v="3536" actId="20577"/>
        <pc:sldMkLst>
          <pc:docMk/>
          <pc:sldMk cId="1208515142" sldId="294"/>
        </pc:sldMkLst>
        <pc:spChg chg="mod">
          <ac:chgData name="Alan Ayers" userId="9742291d-3c75-44b0-aac6-f0b9658765bc" providerId="ADAL" clId="{E566E0D8-D0F1-4CEB-AE95-95CACD9ACCBA}" dt="2023-10-16T01:04:37.222" v="3536" actId="20577"/>
          <ac:spMkLst>
            <pc:docMk/>
            <pc:sldMk cId="1208515142" sldId="294"/>
            <ac:spMk id="2" creationId="{2FBA578A-AB44-EC41-8E3A-1986B285B5FD}"/>
          </ac:spMkLst>
        </pc:spChg>
      </pc:sldChg>
      <pc:sldChg chg="modSp add del mod ord">
        <pc:chgData name="Alan Ayers" userId="9742291d-3c75-44b0-aac6-f0b9658765bc" providerId="ADAL" clId="{E566E0D8-D0F1-4CEB-AE95-95CACD9ACCBA}" dt="2023-10-16T01:05:33.553" v="3614" actId="27636"/>
        <pc:sldMkLst>
          <pc:docMk/>
          <pc:sldMk cId="3136195334" sldId="298"/>
        </pc:sldMkLst>
        <pc:spChg chg="mod">
          <ac:chgData name="Alan Ayers" userId="9742291d-3c75-44b0-aac6-f0b9658765bc" providerId="ADAL" clId="{E566E0D8-D0F1-4CEB-AE95-95CACD9ACCBA}" dt="2023-10-16T01:05:26.259" v="3611" actId="6549"/>
          <ac:spMkLst>
            <pc:docMk/>
            <pc:sldMk cId="3136195334" sldId="298"/>
            <ac:spMk id="2" creationId="{2FBA578A-AB44-EC41-8E3A-1986B285B5FD}"/>
          </ac:spMkLst>
        </pc:spChg>
        <pc:spChg chg="mod">
          <ac:chgData name="Alan Ayers" userId="9742291d-3c75-44b0-aac6-f0b9658765bc" providerId="ADAL" clId="{E566E0D8-D0F1-4CEB-AE95-95CACD9ACCBA}" dt="2023-10-16T01:05:33.553" v="3614" actId="27636"/>
          <ac:spMkLst>
            <pc:docMk/>
            <pc:sldMk cId="3136195334" sldId="298"/>
            <ac:spMk id="3" creationId="{14A6FDC5-D398-634A-B0A2-A9AE7724BA06}"/>
          </ac:spMkLst>
        </pc:spChg>
      </pc:sldChg>
      <pc:sldChg chg="add del">
        <pc:chgData name="Alan Ayers" userId="9742291d-3c75-44b0-aac6-f0b9658765bc" providerId="ADAL" clId="{E566E0D8-D0F1-4CEB-AE95-95CACD9ACCBA}" dt="2023-10-16T00:59:23.224" v="3327" actId="47"/>
        <pc:sldMkLst>
          <pc:docMk/>
          <pc:sldMk cId="3557205146" sldId="300"/>
        </pc:sldMkLst>
      </pc:sldChg>
      <pc:sldChg chg="add del">
        <pc:chgData name="Alan Ayers" userId="9742291d-3c75-44b0-aac6-f0b9658765bc" providerId="ADAL" clId="{E566E0D8-D0F1-4CEB-AE95-95CACD9ACCBA}" dt="2023-10-16T01:09:32.704" v="3705" actId="47"/>
        <pc:sldMkLst>
          <pc:docMk/>
          <pc:sldMk cId="3748130345" sldId="303"/>
        </pc:sldMkLst>
      </pc:sldChg>
      <pc:sldChg chg="add del">
        <pc:chgData name="Alan Ayers" userId="9742291d-3c75-44b0-aac6-f0b9658765bc" providerId="ADAL" clId="{E566E0D8-D0F1-4CEB-AE95-95CACD9ACCBA}" dt="2023-10-16T01:10:47.803" v="3712" actId="47"/>
        <pc:sldMkLst>
          <pc:docMk/>
          <pc:sldMk cId="3618561365" sldId="304"/>
        </pc:sldMkLst>
      </pc:sldChg>
      <pc:sldChg chg="add del">
        <pc:chgData name="Alan Ayers" userId="9742291d-3c75-44b0-aac6-f0b9658765bc" providerId="ADAL" clId="{E566E0D8-D0F1-4CEB-AE95-95CACD9ACCBA}" dt="2023-10-16T01:09:36.566" v="3706" actId="47"/>
        <pc:sldMkLst>
          <pc:docMk/>
          <pc:sldMk cId="2113960262" sldId="305"/>
        </pc:sldMkLst>
      </pc:sldChg>
      <pc:sldChg chg="add del">
        <pc:chgData name="Alan Ayers" userId="9742291d-3c75-44b0-aac6-f0b9658765bc" providerId="ADAL" clId="{E566E0D8-D0F1-4CEB-AE95-95CACD9ACCBA}" dt="2023-10-16T01:09:37.672" v="3707" actId="47"/>
        <pc:sldMkLst>
          <pc:docMk/>
          <pc:sldMk cId="1713928993" sldId="306"/>
        </pc:sldMkLst>
      </pc:sldChg>
      <pc:sldChg chg="add del">
        <pc:chgData name="Alan Ayers" userId="9742291d-3c75-44b0-aac6-f0b9658765bc" providerId="ADAL" clId="{E566E0D8-D0F1-4CEB-AE95-95CACD9ACCBA}" dt="2023-10-16T00:53:17.158" v="3222" actId="47"/>
        <pc:sldMkLst>
          <pc:docMk/>
          <pc:sldMk cId="3489690472" sldId="310"/>
        </pc:sldMkLst>
      </pc:sldChg>
      <pc:sldChg chg="add del">
        <pc:chgData name="Alan Ayers" userId="9742291d-3c75-44b0-aac6-f0b9658765bc" providerId="ADAL" clId="{E566E0D8-D0F1-4CEB-AE95-95CACD9ACCBA}" dt="2023-10-16T01:10:29.586" v="3709" actId="47"/>
        <pc:sldMkLst>
          <pc:docMk/>
          <pc:sldMk cId="789801924" sldId="2881"/>
        </pc:sldMkLst>
      </pc:sldChg>
      <pc:sldChg chg="add del">
        <pc:chgData name="Alan Ayers" userId="9742291d-3c75-44b0-aac6-f0b9658765bc" providerId="ADAL" clId="{E566E0D8-D0F1-4CEB-AE95-95CACD9ACCBA}" dt="2023-10-16T01:10:29.586" v="3709" actId="47"/>
        <pc:sldMkLst>
          <pc:docMk/>
          <pc:sldMk cId="3394653834" sldId="2891"/>
        </pc:sldMkLst>
      </pc:sldChg>
      <pc:sldChg chg="add del">
        <pc:chgData name="Alan Ayers" userId="9742291d-3c75-44b0-aac6-f0b9658765bc" providerId="ADAL" clId="{E566E0D8-D0F1-4CEB-AE95-95CACD9ACCBA}" dt="2023-10-16T00:53:19.426" v="3225" actId="47"/>
        <pc:sldMkLst>
          <pc:docMk/>
          <pc:sldMk cId="972018719" sldId="1637155212"/>
        </pc:sldMkLst>
      </pc:sldChg>
      <pc:sldChg chg="add del">
        <pc:chgData name="Alan Ayers" userId="9742291d-3c75-44b0-aac6-f0b9658765bc" providerId="ADAL" clId="{E566E0D8-D0F1-4CEB-AE95-95CACD9ACCBA}" dt="2023-10-16T00:53:15.925" v="3221" actId="47"/>
        <pc:sldMkLst>
          <pc:docMk/>
          <pc:sldMk cId="3244473827" sldId="1637155214"/>
        </pc:sldMkLst>
      </pc:sldChg>
      <pc:sldChg chg="add del">
        <pc:chgData name="Alan Ayers" userId="9742291d-3c75-44b0-aac6-f0b9658765bc" providerId="ADAL" clId="{E566E0D8-D0F1-4CEB-AE95-95CACD9ACCBA}" dt="2023-10-16T00:53:18.502" v="3224" actId="47"/>
        <pc:sldMkLst>
          <pc:docMk/>
          <pc:sldMk cId="1106989515" sldId="1637155216"/>
        </pc:sldMkLst>
      </pc:sldChg>
      <pc:sldChg chg="add del">
        <pc:chgData name="Alan Ayers" userId="9742291d-3c75-44b0-aac6-f0b9658765bc" providerId="ADAL" clId="{E566E0D8-D0F1-4CEB-AE95-95CACD9ACCBA}" dt="2023-10-16T00:53:17.784" v="3223" actId="47"/>
        <pc:sldMkLst>
          <pc:docMk/>
          <pc:sldMk cId="1793086002" sldId="1637155217"/>
        </pc:sldMkLst>
      </pc:sldChg>
      <pc:sldChg chg="add del">
        <pc:chgData name="Alan Ayers" userId="9742291d-3c75-44b0-aac6-f0b9658765bc" providerId="ADAL" clId="{E566E0D8-D0F1-4CEB-AE95-95CACD9ACCBA}" dt="2023-10-16T00:53:15.192" v="3220" actId="47"/>
        <pc:sldMkLst>
          <pc:docMk/>
          <pc:sldMk cId="3140334041" sldId="1637155218"/>
        </pc:sldMkLst>
      </pc:sldChg>
      <pc:sldChg chg="modSp add del mod ord">
        <pc:chgData name="Alan Ayers" userId="9742291d-3c75-44b0-aac6-f0b9658765bc" providerId="ADAL" clId="{E566E0D8-D0F1-4CEB-AE95-95CACD9ACCBA}" dt="2023-10-16T01:19:51.748" v="3993"/>
        <pc:sldMkLst>
          <pc:docMk/>
          <pc:sldMk cId="3138366719" sldId="1637155219"/>
        </pc:sldMkLst>
        <pc:spChg chg="mod">
          <ac:chgData name="Alan Ayers" userId="9742291d-3c75-44b0-aac6-f0b9658765bc" providerId="ADAL" clId="{E566E0D8-D0F1-4CEB-AE95-95CACD9ACCBA}" dt="2023-10-16T01:14:20.794" v="3720" actId="404"/>
          <ac:spMkLst>
            <pc:docMk/>
            <pc:sldMk cId="3138366719" sldId="1637155219"/>
            <ac:spMk id="2" creationId="{96D7CA9D-AA0F-CF40-BAF7-9F2A81DCBCAD}"/>
          </ac:spMkLst>
        </pc:spChg>
        <pc:spChg chg="mod">
          <ac:chgData name="Alan Ayers" userId="9742291d-3c75-44b0-aac6-f0b9658765bc" providerId="ADAL" clId="{E566E0D8-D0F1-4CEB-AE95-95CACD9ACCBA}" dt="2023-10-16T01:14:02.731" v="3713" actId="20577"/>
          <ac:spMkLst>
            <pc:docMk/>
            <pc:sldMk cId="3138366719" sldId="1637155219"/>
            <ac:spMk id="3" creationId="{245FB360-0C6C-1341-9470-FAC7566DB252}"/>
          </ac:spMkLst>
        </pc:spChg>
      </pc:sldChg>
      <pc:sldChg chg="add del">
        <pc:chgData name="Alan Ayers" userId="9742291d-3c75-44b0-aac6-f0b9658765bc" providerId="ADAL" clId="{E566E0D8-D0F1-4CEB-AE95-95CACD9ACCBA}" dt="2023-10-16T01:09:26.023" v="3703" actId="47"/>
        <pc:sldMkLst>
          <pc:docMk/>
          <pc:sldMk cId="531101272" sldId="1637155220"/>
        </pc:sldMkLst>
      </pc:sldChg>
      <pc:sldChg chg="add del">
        <pc:chgData name="Alan Ayers" userId="9742291d-3c75-44b0-aac6-f0b9658765bc" providerId="ADAL" clId="{E566E0D8-D0F1-4CEB-AE95-95CACD9ACCBA}" dt="2023-10-16T01:09:31.272" v="3704" actId="47"/>
        <pc:sldMkLst>
          <pc:docMk/>
          <pc:sldMk cId="60859065" sldId="1637155221"/>
        </pc:sldMkLst>
      </pc:sldChg>
      <pc:sldChg chg="add del">
        <pc:chgData name="Alan Ayers" userId="9742291d-3c75-44b0-aac6-f0b9658765bc" providerId="ADAL" clId="{E566E0D8-D0F1-4CEB-AE95-95CACD9ACCBA}" dt="2023-10-16T01:09:40.850" v="3708" actId="47"/>
        <pc:sldMkLst>
          <pc:docMk/>
          <pc:sldMk cId="44782908" sldId="1637155259"/>
        </pc:sldMkLst>
      </pc:sldChg>
      <pc:sldChg chg="add del">
        <pc:chgData name="Alan Ayers" userId="9742291d-3c75-44b0-aac6-f0b9658765bc" providerId="ADAL" clId="{E566E0D8-D0F1-4CEB-AE95-95CACD9ACCBA}" dt="2023-10-15T23:05:56.365" v="16" actId="47"/>
        <pc:sldMkLst>
          <pc:docMk/>
          <pc:sldMk cId="1984205582" sldId="1637155260"/>
        </pc:sldMkLst>
      </pc:sldChg>
      <pc:sldChg chg="addSp delSp modSp add del mod modClrScheme chgLayout">
        <pc:chgData name="Alan Ayers" userId="9742291d-3c75-44b0-aac6-f0b9658765bc" providerId="ADAL" clId="{E566E0D8-D0F1-4CEB-AE95-95CACD9ACCBA}" dt="2023-10-16T00:44:45.237" v="2731" actId="47"/>
        <pc:sldMkLst>
          <pc:docMk/>
          <pc:sldMk cId="503771493" sldId="1637155261"/>
        </pc:sldMkLst>
        <pc:spChg chg="del mod ord">
          <ac:chgData name="Alan Ayers" userId="9742291d-3c75-44b0-aac6-f0b9658765bc" providerId="ADAL" clId="{E566E0D8-D0F1-4CEB-AE95-95CACD9ACCBA}" dt="2023-10-16T00:43:53.096" v="2723" actId="21"/>
          <ac:spMkLst>
            <pc:docMk/>
            <pc:sldMk cId="503771493" sldId="1637155261"/>
            <ac:spMk id="3" creationId="{702ECD6A-B6F7-A9C7-1F25-7A325DAF0082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503771493" sldId="1637155261"/>
            <ac:spMk id="4" creationId="{9A905C53-967E-A6F4-0037-758E392AA28F}"/>
          </ac:spMkLst>
        </pc:spChg>
        <pc:spChg chg="mod ord">
          <ac:chgData name="Alan Ayers" userId="9742291d-3c75-44b0-aac6-f0b9658765bc" providerId="ADAL" clId="{E566E0D8-D0F1-4CEB-AE95-95CACD9ACCBA}" dt="2023-10-15T23:09:01.970" v="194"/>
          <ac:spMkLst>
            <pc:docMk/>
            <pc:sldMk cId="503771493" sldId="1637155261"/>
            <ac:spMk id="5" creationId="{6D71D462-47A8-5712-F88C-FF8CA524F045}"/>
          </ac:spMkLst>
        </pc:spChg>
        <pc:spChg chg="add mod">
          <ac:chgData name="Alan Ayers" userId="9742291d-3c75-44b0-aac6-f0b9658765bc" providerId="ADAL" clId="{E566E0D8-D0F1-4CEB-AE95-95CACD9ACCBA}" dt="2023-10-16T00:43:53.096" v="2723" actId="21"/>
          <ac:spMkLst>
            <pc:docMk/>
            <pc:sldMk cId="503771493" sldId="1637155261"/>
            <ac:spMk id="6" creationId="{0FED8F18-601B-C907-B8A5-2F6E824C7370}"/>
          </ac:spMkLst>
        </pc:spChg>
        <pc:spChg chg="mod ord">
          <ac:chgData name="Alan Ayers" userId="9742291d-3c75-44b0-aac6-f0b9658765bc" providerId="ADAL" clId="{E566E0D8-D0F1-4CEB-AE95-95CACD9ACCBA}" dt="2023-10-15T22:59:25.421" v="11" actId="700"/>
          <ac:spMkLst>
            <pc:docMk/>
            <pc:sldMk cId="503771493" sldId="1637155261"/>
            <ac:spMk id="9" creationId="{3EAEF16E-877F-11B1-764F-BA668E6361B9}"/>
          </ac:spMkLst>
        </pc:spChg>
      </pc:sldChg>
      <pc:sldChg chg="addSp delSp modSp add del mod modClrScheme chgLayout">
        <pc:chgData name="Alan Ayers" userId="9742291d-3c75-44b0-aac6-f0b9658765bc" providerId="ADAL" clId="{E566E0D8-D0F1-4CEB-AE95-95CACD9ACCBA}" dt="2023-10-16T01:07:38.147" v="3693" actId="478"/>
        <pc:sldMkLst>
          <pc:docMk/>
          <pc:sldMk cId="2068209567" sldId="1637155262"/>
        </pc:sldMkLst>
        <pc:spChg chg="del mod ord">
          <ac:chgData name="Alan Ayers" userId="9742291d-3c75-44b0-aac6-f0b9658765bc" providerId="ADAL" clId="{E566E0D8-D0F1-4CEB-AE95-95CACD9ACCBA}" dt="2023-10-16T01:07:38.147" v="3693" actId="478"/>
          <ac:spMkLst>
            <pc:docMk/>
            <pc:sldMk cId="2068209567" sldId="1637155262"/>
            <ac:spMk id="2" creationId="{7F6B93E9-0581-9345-73DE-5563FEF4E4C9}"/>
          </ac:spMkLst>
        </pc:spChg>
        <pc:spChg chg="del mod ord">
          <ac:chgData name="Alan Ayers" userId="9742291d-3c75-44b0-aac6-f0b9658765bc" providerId="ADAL" clId="{E566E0D8-D0F1-4CEB-AE95-95CACD9ACCBA}" dt="2023-10-16T01:06:31.078" v="3658" actId="478"/>
          <ac:spMkLst>
            <pc:docMk/>
            <pc:sldMk cId="2068209567" sldId="1637155262"/>
            <ac:spMk id="4" creationId="{8B68B40E-DE5C-DB47-63DE-68891E3E1660}"/>
          </ac:spMkLst>
        </pc:spChg>
        <pc:spChg chg="mod ord">
          <ac:chgData name="Alan Ayers" userId="9742291d-3c75-44b0-aac6-f0b9658765bc" providerId="ADAL" clId="{E566E0D8-D0F1-4CEB-AE95-95CACD9ACCBA}" dt="2023-10-16T01:06:42.875" v="3668" actId="404"/>
          <ac:spMkLst>
            <pc:docMk/>
            <pc:sldMk cId="2068209567" sldId="1637155262"/>
            <ac:spMk id="5" creationId="{BDA8BC36-00AE-5DC2-D533-8D34F9160815}"/>
          </ac:spMkLst>
        </pc:spChg>
        <pc:spChg chg="add del mod">
          <ac:chgData name="Alan Ayers" userId="9742291d-3c75-44b0-aac6-f0b9658765bc" providerId="ADAL" clId="{E566E0D8-D0F1-4CEB-AE95-95CACD9ACCBA}" dt="2023-10-16T01:06:32.550" v="3659" actId="478"/>
          <ac:spMkLst>
            <pc:docMk/>
            <pc:sldMk cId="2068209567" sldId="1637155262"/>
            <ac:spMk id="6" creationId="{1E96949A-009D-0C3D-AB27-7B2B8E7B0924}"/>
          </ac:spMkLst>
        </pc:spChg>
        <pc:spChg chg="add mod">
          <ac:chgData name="Alan Ayers" userId="9742291d-3c75-44b0-aac6-f0b9658765bc" providerId="ADAL" clId="{E566E0D8-D0F1-4CEB-AE95-95CACD9ACCBA}" dt="2023-10-16T01:07:05.586" v="3683" actId="404"/>
          <ac:spMkLst>
            <pc:docMk/>
            <pc:sldMk cId="2068209567" sldId="1637155262"/>
            <ac:spMk id="7" creationId="{35FC9EDF-EF4A-79E7-A7DB-58E7FC49D146}"/>
          </ac:spMkLst>
        </pc:spChg>
      </pc:sldChg>
      <pc:sldChg chg="addSp delSp modSp new mod modClrScheme chgLayout">
        <pc:chgData name="Alan Ayers" userId="9742291d-3c75-44b0-aac6-f0b9658765bc" providerId="ADAL" clId="{E566E0D8-D0F1-4CEB-AE95-95CACD9ACCBA}" dt="2023-10-15T23:07:45.340" v="190" actId="1076"/>
        <pc:sldMkLst>
          <pc:docMk/>
          <pc:sldMk cId="2653160400" sldId="1637155263"/>
        </pc:sldMkLst>
        <pc:spChg chg="add del mod">
          <ac:chgData name="Alan Ayers" userId="9742291d-3c75-44b0-aac6-f0b9658765bc" providerId="ADAL" clId="{E566E0D8-D0F1-4CEB-AE95-95CACD9ACCBA}" dt="2023-10-15T23:07:45.340" v="190" actId="1076"/>
          <ac:spMkLst>
            <pc:docMk/>
            <pc:sldMk cId="2653160400" sldId="1637155263"/>
            <ac:spMk id="2" creationId="{86E77F5A-57C4-5C05-716A-C7CB633C9D80}"/>
          </ac:spMkLst>
        </pc:spChg>
        <pc:spChg chg="add del mod ord">
          <ac:chgData name="Alan Ayers" userId="9742291d-3c75-44b0-aac6-f0b9658765bc" providerId="ADAL" clId="{E566E0D8-D0F1-4CEB-AE95-95CACD9ACCBA}" dt="2023-10-15T23:07:41.949" v="189" actId="1076"/>
          <ac:spMkLst>
            <pc:docMk/>
            <pc:sldMk cId="2653160400" sldId="1637155263"/>
            <ac:spMk id="3" creationId="{667E13AB-D27C-21CA-7013-A60F3235E81A}"/>
          </ac:spMkLst>
        </pc:spChg>
        <pc:spChg chg="add del mod">
          <ac:chgData name="Alan Ayers" userId="9742291d-3c75-44b0-aac6-f0b9658765bc" providerId="ADAL" clId="{E566E0D8-D0F1-4CEB-AE95-95CACD9ACCBA}" dt="2023-10-15T23:06:36.215" v="22" actId="478"/>
          <ac:spMkLst>
            <pc:docMk/>
            <pc:sldMk cId="2653160400" sldId="1637155263"/>
            <ac:spMk id="4" creationId="{246307AE-100A-CCFC-AC89-7B823CE68943}"/>
          </ac:spMkLst>
        </pc:spChg>
        <pc:spChg chg="mod ord">
          <ac:chgData name="Alan Ayers" userId="9742291d-3c75-44b0-aac6-f0b9658765bc" providerId="ADAL" clId="{E566E0D8-D0F1-4CEB-AE95-95CACD9ACCBA}" dt="2023-10-15T23:06:33.267" v="21" actId="700"/>
          <ac:spMkLst>
            <pc:docMk/>
            <pc:sldMk cId="2653160400" sldId="1637155263"/>
            <ac:spMk id="5" creationId="{B0695EE0-360F-3124-54BD-7118358847F3}"/>
          </ac:spMkLst>
        </pc:spChg>
        <pc:spChg chg="add del mod ord">
          <ac:chgData name="Alan Ayers" userId="9742291d-3c75-44b0-aac6-f0b9658765bc" providerId="ADAL" clId="{E566E0D8-D0F1-4CEB-AE95-95CACD9ACCBA}" dt="2023-10-15T23:06:33.267" v="21" actId="700"/>
          <ac:spMkLst>
            <pc:docMk/>
            <pc:sldMk cId="2653160400" sldId="1637155263"/>
            <ac:spMk id="6" creationId="{AF8E2E3E-52D4-140B-2E86-5A3FC1D266D9}"/>
          </ac:spMkLst>
        </pc:spChg>
      </pc:sldChg>
      <pc:sldChg chg="addSp delSp modSp add mod">
        <pc:chgData name="Alan Ayers" userId="9742291d-3c75-44b0-aac6-f0b9658765bc" providerId="ADAL" clId="{E566E0D8-D0F1-4CEB-AE95-95CACD9ACCBA}" dt="2023-10-16T01:03:58.744" v="3529" actId="20577"/>
        <pc:sldMkLst>
          <pc:docMk/>
          <pc:sldMk cId="188661354" sldId="1637155264"/>
        </pc:sldMkLst>
        <pc:spChg chg="add del mod">
          <ac:chgData name="Alan Ayers" userId="9742291d-3c75-44b0-aac6-f0b9658765bc" providerId="ADAL" clId="{E566E0D8-D0F1-4CEB-AE95-95CACD9ACCBA}" dt="2023-10-16T00:10:34.332" v="786" actId="478"/>
          <ac:spMkLst>
            <pc:docMk/>
            <pc:sldMk cId="188661354" sldId="1637155264"/>
            <ac:spMk id="3" creationId="{5277D03B-24BE-E109-BCB4-0D1956193CB0}"/>
          </ac:spMkLst>
        </pc:spChg>
        <pc:spChg chg="add mod">
          <ac:chgData name="Alan Ayers" userId="9742291d-3c75-44b0-aac6-f0b9658765bc" providerId="ADAL" clId="{E566E0D8-D0F1-4CEB-AE95-95CACD9ACCBA}" dt="2023-10-16T01:02:49.871" v="3357" actId="20577"/>
          <ac:spMkLst>
            <pc:docMk/>
            <pc:sldMk cId="188661354" sldId="1637155264"/>
            <ac:spMk id="5" creationId="{85C0D0EC-47FF-D971-F866-1E7390880C8B}"/>
          </ac:spMkLst>
        </pc:spChg>
        <pc:spChg chg="mod">
          <ac:chgData name="Alan Ayers" userId="9742291d-3c75-44b0-aac6-f0b9658765bc" providerId="ADAL" clId="{E566E0D8-D0F1-4CEB-AE95-95CACD9ACCBA}" dt="2023-10-16T00:09:02.534" v="783" actId="20577"/>
          <ac:spMkLst>
            <pc:docMk/>
            <pc:sldMk cId="188661354" sldId="1637155264"/>
            <ac:spMk id="6" creationId="{F04417E1-670C-0D9D-F49B-BCCE80C8D25C}"/>
          </ac:spMkLst>
        </pc:spChg>
        <pc:spChg chg="del">
          <ac:chgData name="Alan Ayers" userId="9742291d-3c75-44b0-aac6-f0b9658765bc" providerId="ADAL" clId="{E566E0D8-D0F1-4CEB-AE95-95CACD9ACCBA}" dt="2023-10-16T00:09:04.789" v="784" actId="478"/>
          <ac:spMkLst>
            <pc:docMk/>
            <pc:sldMk cId="188661354" sldId="1637155264"/>
            <ac:spMk id="7" creationId="{65C0ADCE-0D25-E30F-DE63-7C7C96C641D7}"/>
          </ac:spMkLst>
        </pc:spChg>
        <pc:spChg chg="del">
          <ac:chgData name="Alan Ayers" userId="9742291d-3c75-44b0-aac6-f0b9658765bc" providerId="ADAL" clId="{E566E0D8-D0F1-4CEB-AE95-95CACD9ACCBA}" dt="2023-10-16T00:09:04.789" v="784" actId="478"/>
          <ac:spMkLst>
            <pc:docMk/>
            <pc:sldMk cId="188661354" sldId="1637155264"/>
            <ac:spMk id="8" creationId="{22CDB6EA-D084-C8CE-2392-79C4F758AFCD}"/>
          </ac:spMkLst>
        </pc:spChg>
        <pc:spChg chg="add mod">
          <ac:chgData name="Alan Ayers" userId="9742291d-3c75-44b0-aac6-f0b9658765bc" providerId="ADAL" clId="{E566E0D8-D0F1-4CEB-AE95-95CACD9ACCBA}" dt="2023-10-16T00:14:02.980" v="1007" actId="403"/>
          <ac:spMkLst>
            <pc:docMk/>
            <pc:sldMk cId="188661354" sldId="1637155264"/>
            <ac:spMk id="9" creationId="{128778BD-D85E-FCFF-BB0C-2970D038FEA4}"/>
          </ac:spMkLst>
        </pc:spChg>
        <pc:spChg chg="add mod">
          <ac:chgData name="Alan Ayers" userId="9742291d-3c75-44b0-aac6-f0b9658765bc" providerId="ADAL" clId="{E566E0D8-D0F1-4CEB-AE95-95CACD9ACCBA}" dt="2023-10-16T01:03:58.744" v="3529" actId="20577"/>
          <ac:spMkLst>
            <pc:docMk/>
            <pc:sldMk cId="188661354" sldId="1637155264"/>
            <ac:spMk id="10" creationId="{D237AF1D-EEFE-8817-1F04-876E21062E0F}"/>
          </ac:spMkLst>
        </pc:spChg>
        <pc:spChg chg="add mod">
          <ac:chgData name="Alan Ayers" userId="9742291d-3c75-44b0-aac6-f0b9658765bc" providerId="ADAL" clId="{E566E0D8-D0F1-4CEB-AE95-95CACD9ACCBA}" dt="2023-10-16T00:14:27.413" v="1008" actId="113"/>
          <ac:spMkLst>
            <pc:docMk/>
            <pc:sldMk cId="188661354" sldId="1637155264"/>
            <ac:spMk id="11" creationId="{AA4EC492-5FE3-FC91-66AB-D6E08A128C77}"/>
          </ac:spMkLst>
        </pc:spChg>
        <pc:spChg chg="add mod">
          <ac:chgData name="Alan Ayers" userId="9742291d-3c75-44b0-aac6-f0b9658765bc" providerId="ADAL" clId="{E566E0D8-D0F1-4CEB-AE95-95CACD9ACCBA}" dt="2023-10-16T01:03:41.721" v="3496" actId="20577"/>
          <ac:spMkLst>
            <pc:docMk/>
            <pc:sldMk cId="188661354" sldId="1637155264"/>
            <ac:spMk id="12" creationId="{0D65C561-C065-2699-410B-37F7E62F6101}"/>
          </ac:spMkLst>
        </pc:spChg>
        <pc:picChg chg="add mod">
          <ac:chgData name="Alan Ayers" userId="9742291d-3c75-44b0-aac6-f0b9658765bc" providerId="ADAL" clId="{E566E0D8-D0F1-4CEB-AE95-95CACD9ACCBA}" dt="2023-10-16T00:11:02" v="792" actId="1076"/>
          <ac:picMkLst>
            <pc:docMk/>
            <pc:sldMk cId="188661354" sldId="1637155264"/>
            <ac:picMk id="1026" creationId="{15716727-03DE-BEA2-1097-8253F0CA5383}"/>
          </ac:picMkLst>
        </pc:picChg>
      </pc:sldChg>
      <pc:sldChg chg="addSp delSp modSp add mod">
        <pc:chgData name="Alan Ayers" userId="9742291d-3c75-44b0-aac6-f0b9658765bc" providerId="ADAL" clId="{E566E0D8-D0F1-4CEB-AE95-95CACD9ACCBA}" dt="2023-10-16T01:19:05.789" v="3989" actId="20577"/>
        <pc:sldMkLst>
          <pc:docMk/>
          <pc:sldMk cId="3646481086" sldId="1637155265"/>
        </pc:sldMkLst>
        <pc:spChg chg="add mod">
          <ac:chgData name="Alan Ayers" userId="9742291d-3c75-44b0-aac6-f0b9658765bc" providerId="ADAL" clId="{E566E0D8-D0F1-4CEB-AE95-95CACD9ACCBA}" dt="2023-10-16T00:53:00.330" v="3216" actId="20577"/>
          <ac:spMkLst>
            <pc:docMk/>
            <pc:sldMk cId="3646481086" sldId="1637155265"/>
            <ac:spMk id="2" creationId="{CD056307-24B1-AC7D-5316-7E42F04E45DB}"/>
          </ac:spMkLst>
        </pc:spChg>
        <pc:spChg chg="add del">
          <ac:chgData name="Alan Ayers" userId="9742291d-3c75-44b0-aac6-f0b9658765bc" providerId="ADAL" clId="{E566E0D8-D0F1-4CEB-AE95-95CACD9ACCBA}" dt="2023-10-16T00:16:27.353" v="1100" actId="478"/>
          <ac:spMkLst>
            <pc:docMk/>
            <pc:sldMk cId="3646481086" sldId="1637155265"/>
            <ac:spMk id="3" creationId="{10F4DCCF-11D8-BE94-ED66-B904575E6375}"/>
          </ac:spMkLst>
        </pc:spChg>
        <pc:spChg chg="add del">
          <ac:chgData name="Alan Ayers" userId="9742291d-3c75-44b0-aac6-f0b9658765bc" providerId="ADAL" clId="{E566E0D8-D0F1-4CEB-AE95-95CACD9ACCBA}" dt="2023-10-16T00:15:05.613" v="1021" actId="478"/>
          <ac:spMkLst>
            <pc:docMk/>
            <pc:sldMk cId="3646481086" sldId="1637155265"/>
            <ac:spMk id="4" creationId="{7676180E-10AF-B42B-8DB3-312DA2306B06}"/>
          </ac:spMkLst>
        </pc:spChg>
        <pc:spChg chg="add del">
          <ac:chgData name="Alan Ayers" userId="9742291d-3c75-44b0-aac6-f0b9658765bc" providerId="ADAL" clId="{E566E0D8-D0F1-4CEB-AE95-95CACD9ACCBA}" dt="2023-10-16T00:15:09.729" v="1022" actId="478"/>
          <ac:spMkLst>
            <pc:docMk/>
            <pc:sldMk cId="3646481086" sldId="1637155265"/>
            <ac:spMk id="5" creationId="{85C0D0EC-47FF-D971-F866-1E7390880C8B}"/>
          </ac:spMkLst>
        </pc:spChg>
        <pc:spChg chg="mod">
          <ac:chgData name="Alan Ayers" userId="9742291d-3c75-44b0-aac6-f0b9658765bc" providerId="ADAL" clId="{E566E0D8-D0F1-4CEB-AE95-95CACD9ACCBA}" dt="2023-10-16T00:14:58.177" v="1019" actId="20577"/>
          <ac:spMkLst>
            <pc:docMk/>
            <pc:sldMk cId="3646481086" sldId="1637155265"/>
            <ac:spMk id="6" creationId="{F04417E1-670C-0D9D-F49B-BCCE80C8D25C}"/>
          </ac:spMkLst>
        </pc:spChg>
        <pc:spChg chg="add mod">
          <ac:chgData name="Alan Ayers" userId="9742291d-3c75-44b0-aac6-f0b9658765bc" providerId="ADAL" clId="{E566E0D8-D0F1-4CEB-AE95-95CACD9ACCBA}" dt="2023-10-16T01:19:05.789" v="3989" actId="20577"/>
          <ac:spMkLst>
            <pc:docMk/>
            <pc:sldMk cId="3646481086" sldId="1637155265"/>
            <ac:spMk id="7" creationId="{333EC1D0-7730-5473-1AB1-508722DF0813}"/>
          </ac:spMkLst>
        </pc:spChg>
        <pc:spChg chg="add mod">
          <ac:chgData name="Alan Ayers" userId="9742291d-3c75-44b0-aac6-f0b9658765bc" providerId="ADAL" clId="{E566E0D8-D0F1-4CEB-AE95-95CACD9ACCBA}" dt="2023-10-16T01:18:38.218" v="3951" actId="113"/>
          <ac:spMkLst>
            <pc:docMk/>
            <pc:sldMk cId="3646481086" sldId="1637155265"/>
            <ac:spMk id="8" creationId="{CFD47292-C961-085D-0A21-8611BED0FCEE}"/>
          </ac:spMkLst>
        </pc:spChg>
        <pc:spChg chg="add del">
          <ac:chgData name="Alan Ayers" userId="9742291d-3c75-44b0-aac6-f0b9658765bc" providerId="ADAL" clId="{E566E0D8-D0F1-4CEB-AE95-95CACD9ACCBA}" dt="2023-10-16T00:15:09.729" v="1022" actId="478"/>
          <ac:spMkLst>
            <pc:docMk/>
            <pc:sldMk cId="3646481086" sldId="1637155265"/>
            <ac:spMk id="9" creationId="{128778BD-D85E-FCFF-BB0C-2970D038FEA4}"/>
          </ac:spMkLst>
        </pc:spChg>
        <pc:spChg chg="add del">
          <ac:chgData name="Alan Ayers" userId="9742291d-3c75-44b0-aac6-f0b9658765bc" providerId="ADAL" clId="{E566E0D8-D0F1-4CEB-AE95-95CACD9ACCBA}" dt="2023-10-16T00:15:09.729" v="1022" actId="478"/>
          <ac:spMkLst>
            <pc:docMk/>
            <pc:sldMk cId="3646481086" sldId="1637155265"/>
            <ac:spMk id="10" creationId="{D237AF1D-EEFE-8817-1F04-876E21062E0F}"/>
          </ac:spMkLst>
        </pc:spChg>
        <pc:spChg chg="add del">
          <ac:chgData name="Alan Ayers" userId="9742291d-3c75-44b0-aac6-f0b9658765bc" providerId="ADAL" clId="{E566E0D8-D0F1-4CEB-AE95-95CACD9ACCBA}" dt="2023-10-16T00:15:09.729" v="1022" actId="478"/>
          <ac:spMkLst>
            <pc:docMk/>
            <pc:sldMk cId="3646481086" sldId="1637155265"/>
            <ac:spMk id="11" creationId="{AA4EC492-5FE3-FC91-66AB-D6E08A128C77}"/>
          </ac:spMkLst>
        </pc:spChg>
        <pc:spChg chg="add del">
          <ac:chgData name="Alan Ayers" userId="9742291d-3c75-44b0-aac6-f0b9658765bc" providerId="ADAL" clId="{E566E0D8-D0F1-4CEB-AE95-95CACD9ACCBA}" dt="2023-10-16T00:15:09.729" v="1022" actId="478"/>
          <ac:spMkLst>
            <pc:docMk/>
            <pc:sldMk cId="3646481086" sldId="1637155265"/>
            <ac:spMk id="12" creationId="{0D65C561-C065-2699-410B-37F7E62F6101}"/>
          </ac:spMkLst>
        </pc:spChg>
        <pc:spChg chg="add mod">
          <ac:chgData name="Alan Ayers" userId="9742291d-3c75-44b0-aac6-f0b9658765bc" providerId="ADAL" clId="{E566E0D8-D0F1-4CEB-AE95-95CACD9ACCBA}" dt="2023-10-16T01:18:38.218" v="3951" actId="113"/>
          <ac:spMkLst>
            <pc:docMk/>
            <pc:sldMk cId="3646481086" sldId="1637155265"/>
            <ac:spMk id="13" creationId="{F2785403-CB94-038E-82C0-1DCA2D929744}"/>
          </ac:spMkLst>
        </pc:spChg>
        <pc:spChg chg="add mod">
          <ac:chgData name="Alan Ayers" userId="9742291d-3c75-44b0-aac6-f0b9658765bc" providerId="ADAL" clId="{E566E0D8-D0F1-4CEB-AE95-95CACD9ACCBA}" dt="2023-10-16T00:19:49.476" v="1399" actId="113"/>
          <ac:spMkLst>
            <pc:docMk/>
            <pc:sldMk cId="3646481086" sldId="1637155265"/>
            <ac:spMk id="14" creationId="{8B413E54-10D8-6445-7C1A-E15B8CB4CEAF}"/>
          </ac:spMkLst>
        </pc:spChg>
        <pc:spChg chg="add mod">
          <ac:chgData name="Alan Ayers" userId="9742291d-3c75-44b0-aac6-f0b9658765bc" providerId="ADAL" clId="{E566E0D8-D0F1-4CEB-AE95-95CACD9ACCBA}" dt="2023-10-16T00:26:05.410" v="2091" actId="20577"/>
          <ac:spMkLst>
            <pc:docMk/>
            <pc:sldMk cId="3646481086" sldId="1637155265"/>
            <ac:spMk id="15" creationId="{5A7238AE-531D-63C3-E1E0-60917587AB7F}"/>
          </ac:spMkLst>
        </pc:spChg>
        <pc:spChg chg="add mod">
          <ac:chgData name="Alan Ayers" userId="9742291d-3c75-44b0-aac6-f0b9658765bc" providerId="ADAL" clId="{E566E0D8-D0F1-4CEB-AE95-95CACD9ACCBA}" dt="2023-10-16T01:18:18.707" v="3950" actId="20577"/>
          <ac:spMkLst>
            <pc:docMk/>
            <pc:sldMk cId="3646481086" sldId="1637155265"/>
            <ac:spMk id="16" creationId="{EEF203E7-A78A-5DD9-6946-7390E0F08171}"/>
          </ac:spMkLst>
        </pc:spChg>
        <pc:spChg chg="add mod">
          <ac:chgData name="Alan Ayers" userId="9742291d-3c75-44b0-aac6-f0b9658765bc" providerId="ADAL" clId="{E566E0D8-D0F1-4CEB-AE95-95CACD9ACCBA}" dt="2023-10-16T00:54:04.123" v="3232"/>
          <ac:spMkLst>
            <pc:docMk/>
            <pc:sldMk cId="3646481086" sldId="1637155265"/>
            <ac:spMk id="17" creationId="{CBAC954C-4865-A19B-A806-962604EABE03}"/>
          </ac:spMkLst>
        </pc:spChg>
        <pc:picChg chg="add del">
          <ac:chgData name="Alan Ayers" userId="9742291d-3c75-44b0-aac6-f0b9658765bc" providerId="ADAL" clId="{E566E0D8-D0F1-4CEB-AE95-95CACD9ACCBA}" dt="2023-10-16T00:15:10.925" v="1023" actId="478"/>
          <ac:picMkLst>
            <pc:docMk/>
            <pc:sldMk cId="3646481086" sldId="1637155265"/>
            <ac:picMk id="1026" creationId="{15716727-03DE-BEA2-1097-8253F0CA5383}"/>
          </ac:picMkLst>
        </pc:picChg>
      </pc:sldChg>
      <pc:sldChg chg="addSp delSp modSp add mod">
        <pc:chgData name="Alan Ayers" userId="9742291d-3c75-44b0-aac6-f0b9658765bc" providerId="ADAL" clId="{E566E0D8-D0F1-4CEB-AE95-95CACD9ACCBA}" dt="2023-10-16T00:39:50.448" v="2542"/>
        <pc:sldMkLst>
          <pc:docMk/>
          <pc:sldMk cId="2177836475" sldId="1637155266"/>
        </pc:sldMkLst>
        <pc:spChg chg="add mod">
          <ac:chgData name="Alan Ayers" userId="9742291d-3c75-44b0-aac6-f0b9658765bc" providerId="ADAL" clId="{E566E0D8-D0F1-4CEB-AE95-95CACD9ACCBA}" dt="2023-10-16T00:39:50.448" v="2542"/>
          <ac:spMkLst>
            <pc:docMk/>
            <pc:sldMk cId="2177836475" sldId="1637155266"/>
            <ac:spMk id="2" creationId="{2FB9C38F-0425-D09B-CB08-F4B28E5A97FF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3" creationId="{E5794174-7ED9-116C-86AF-8C7828105F5A}"/>
          </ac:spMkLst>
        </pc:spChg>
        <pc:spChg chg="add mod">
          <ac:chgData name="Alan Ayers" userId="9742291d-3c75-44b0-aac6-f0b9658765bc" providerId="ADAL" clId="{E566E0D8-D0F1-4CEB-AE95-95CACD9ACCBA}" dt="2023-10-16T00:39:50.448" v="2542"/>
          <ac:spMkLst>
            <pc:docMk/>
            <pc:sldMk cId="2177836475" sldId="1637155266"/>
            <ac:spMk id="4" creationId="{4510B309-C3D1-18AC-835C-02331FB9748C}"/>
          </ac:spMkLst>
        </pc:spChg>
        <pc:spChg chg="add mod">
          <ac:chgData name="Alan Ayers" userId="9742291d-3c75-44b0-aac6-f0b9658765bc" providerId="ADAL" clId="{E566E0D8-D0F1-4CEB-AE95-95CACD9ACCBA}" dt="2023-10-16T00:39:50.448" v="2542"/>
          <ac:spMkLst>
            <pc:docMk/>
            <pc:sldMk cId="2177836475" sldId="1637155266"/>
            <ac:spMk id="5" creationId="{861789B3-371C-A88F-276A-EAC5A2FE0E2D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6" creationId="{80633AC6-D923-F731-51E1-9825E3B55F15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7" creationId="{9F0D7F5A-10BE-54A1-F6F0-927E0B302BC2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8" creationId="{AE960755-4E2D-68D9-B22C-0AA65CFFC3BE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9" creationId="{1FB2742C-B8ED-CEB6-6585-AD74803A6E5A}"/>
          </ac:spMkLst>
        </pc:spChg>
        <pc:spChg chg="add mod">
          <ac:chgData name="Alan Ayers" userId="9742291d-3c75-44b0-aac6-f0b9658765bc" providerId="ADAL" clId="{E566E0D8-D0F1-4CEB-AE95-95CACD9ACCBA}" dt="2023-10-16T00:39:50.448" v="2542"/>
          <ac:spMkLst>
            <pc:docMk/>
            <pc:sldMk cId="2177836475" sldId="1637155266"/>
            <ac:spMk id="10" creationId="{994C9D86-1AA9-4894-E097-4E080F0BA955}"/>
          </ac:spMkLst>
        </pc:spChg>
        <pc:spChg chg="mod">
          <ac:chgData name="Alan Ayers" userId="9742291d-3c75-44b0-aac6-f0b9658765bc" providerId="ADAL" clId="{E566E0D8-D0F1-4CEB-AE95-95CACD9ACCBA}" dt="2023-10-16T00:39:37.397" v="2539" actId="20577"/>
          <ac:spMkLst>
            <pc:docMk/>
            <pc:sldMk cId="2177836475" sldId="1637155266"/>
            <ac:spMk id="15" creationId="{2CF8D250-7E3A-B8B4-FD71-2D3103F23DE1}"/>
          </ac:spMkLst>
        </pc:spChg>
        <pc:spChg chg="del">
          <ac:chgData name="Alan Ayers" userId="9742291d-3c75-44b0-aac6-f0b9658765bc" providerId="ADAL" clId="{E566E0D8-D0F1-4CEB-AE95-95CACD9ACCBA}" dt="2023-10-16T00:39:41.281" v="2540" actId="478"/>
          <ac:spMkLst>
            <pc:docMk/>
            <pc:sldMk cId="2177836475" sldId="1637155266"/>
            <ac:spMk id="16" creationId="{C9D18202-46F1-340E-BB4E-A31068356696}"/>
          </ac:spMkLst>
        </pc:spChg>
      </pc:sldChg>
      <pc:sldChg chg="addSp delSp modSp add mod">
        <pc:chgData name="Alan Ayers" userId="9742291d-3c75-44b0-aac6-f0b9658765bc" providerId="ADAL" clId="{E566E0D8-D0F1-4CEB-AE95-95CACD9ACCBA}" dt="2023-10-16T00:43:22.639" v="2685" actId="20577"/>
        <pc:sldMkLst>
          <pc:docMk/>
          <pc:sldMk cId="1353040096" sldId="1637155267"/>
        </pc:sldMkLst>
        <pc:spChg chg="del">
          <ac:chgData name="Alan Ayers" userId="9742291d-3c75-44b0-aac6-f0b9658765bc" providerId="ADAL" clId="{E566E0D8-D0F1-4CEB-AE95-95CACD9ACCBA}" dt="2023-10-16T00:41:19.834" v="2584" actId="478"/>
          <ac:spMkLst>
            <pc:docMk/>
            <pc:sldMk cId="1353040096" sldId="1637155267"/>
            <ac:spMk id="2" creationId="{2FB9C38F-0425-D09B-CB08-F4B28E5A97FF}"/>
          </ac:spMkLst>
        </pc:spChg>
        <pc:spChg chg="add mod">
          <ac:chgData name="Alan Ayers" userId="9742291d-3c75-44b0-aac6-f0b9658765bc" providerId="ADAL" clId="{E566E0D8-D0F1-4CEB-AE95-95CACD9ACCBA}" dt="2023-10-16T00:43:22.639" v="2685" actId="20577"/>
          <ac:spMkLst>
            <pc:docMk/>
            <pc:sldMk cId="1353040096" sldId="1637155267"/>
            <ac:spMk id="3" creationId="{BD345FFB-49C2-42C7-CB70-0F41BF825437}"/>
          </ac:spMkLst>
        </pc:spChg>
        <pc:spChg chg="del">
          <ac:chgData name="Alan Ayers" userId="9742291d-3c75-44b0-aac6-f0b9658765bc" providerId="ADAL" clId="{E566E0D8-D0F1-4CEB-AE95-95CACD9ACCBA}" dt="2023-10-16T00:41:19.834" v="2584" actId="478"/>
          <ac:spMkLst>
            <pc:docMk/>
            <pc:sldMk cId="1353040096" sldId="1637155267"/>
            <ac:spMk id="4" creationId="{4510B309-C3D1-18AC-835C-02331FB9748C}"/>
          </ac:spMkLst>
        </pc:spChg>
        <pc:spChg chg="del">
          <ac:chgData name="Alan Ayers" userId="9742291d-3c75-44b0-aac6-f0b9658765bc" providerId="ADAL" clId="{E566E0D8-D0F1-4CEB-AE95-95CACD9ACCBA}" dt="2023-10-16T00:41:22.153" v="2585" actId="478"/>
          <ac:spMkLst>
            <pc:docMk/>
            <pc:sldMk cId="1353040096" sldId="1637155267"/>
            <ac:spMk id="5" creationId="{861789B3-371C-A88F-276A-EAC5A2FE0E2D}"/>
          </ac:spMkLst>
        </pc:spChg>
        <pc:spChg chg="add mod">
          <ac:chgData name="Alan Ayers" userId="9742291d-3c75-44b0-aac6-f0b9658765bc" providerId="ADAL" clId="{E566E0D8-D0F1-4CEB-AE95-95CACD9ACCBA}" dt="2023-10-16T00:42:41.376" v="2666" actId="207"/>
          <ac:spMkLst>
            <pc:docMk/>
            <pc:sldMk cId="1353040096" sldId="1637155267"/>
            <ac:spMk id="6" creationId="{1BF61AA0-E372-75D8-BBC7-C176C47209E6}"/>
          </ac:spMkLst>
        </pc:spChg>
        <pc:spChg chg="del">
          <ac:chgData name="Alan Ayers" userId="9742291d-3c75-44b0-aac6-f0b9658765bc" providerId="ADAL" clId="{E566E0D8-D0F1-4CEB-AE95-95CACD9ACCBA}" dt="2023-10-16T00:41:22.153" v="2585" actId="478"/>
          <ac:spMkLst>
            <pc:docMk/>
            <pc:sldMk cId="1353040096" sldId="1637155267"/>
            <ac:spMk id="10" creationId="{994C9D86-1AA9-4894-E097-4E080F0BA955}"/>
          </ac:spMkLst>
        </pc:spChg>
        <pc:spChg chg="mod">
          <ac:chgData name="Alan Ayers" userId="9742291d-3c75-44b0-aac6-f0b9658765bc" providerId="ADAL" clId="{E566E0D8-D0F1-4CEB-AE95-95CACD9ACCBA}" dt="2023-10-16T00:41:47.926" v="2654" actId="20577"/>
          <ac:spMkLst>
            <pc:docMk/>
            <pc:sldMk cId="1353040096" sldId="1637155267"/>
            <ac:spMk id="15" creationId="{2CF8D250-7E3A-B8B4-FD71-2D3103F23DE1}"/>
          </ac:spMkLst>
        </pc:spChg>
        <pc:picChg chg="add mod">
          <ac:chgData name="Alan Ayers" userId="9742291d-3c75-44b0-aac6-f0b9658765bc" providerId="ADAL" clId="{E566E0D8-D0F1-4CEB-AE95-95CACD9ACCBA}" dt="2023-10-16T00:42:15.087" v="2661" actId="14100"/>
          <ac:picMkLst>
            <pc:docMk/>
            <pc:sldMk cId="1353040096" sldId="1637155267"/>
            <ac:picMk id="7" creationId="{8D74E4D9-4BFE-67B5-7E4A-5C5E39396996}"/>
          </ac:picMkLst>
        </pc:picChg>
      </pc:sldChg>
      <pc:sldChg chg="addSp delSp modSp add del mod">
        <pc:chgData name="Alan Ayers" userId="9742291d-3c75-44b0-aac6-f0b9658765bc" providerId="ADAL" clId="{E566E0D8-D0F1-4CEB-AE95-95CACD9ACCBA}" dt="2023-10-16T00:48:18.875" v="2943" actId="47"/>
        <pc:sldMkLst>
          <pc:docMk/>
          <pc:sldMk cId="3852295814" sldId="1637155268"/>
        </pc:sldMkLst>
        <pc:spChg chg="del">
          <ac:chgData name="Alan Ayers" userId="9742291d-3c75-44b0-aac6-f0b9658765bc" providerId="ADAL" clId="{E566E0D8-D0F1-4CEB-AE95-95CACD9ACCBA}" dt="2023-10-16T00:43:43.402" v="2720" actId="478"/>
          <ac:spMkLst>
            <pc:docMk/>
            <pc:sldMk cId="3852295814" sldId="1637155268"/>
            <ac:spMk id="3" creationId="{BD345FFB-49C2-42C7-CB70-0F41BF825437}"/>
          </ac:spMkLst>
        </pc:spChg>
        <pc:spChg chg="add del mod">
          <ac:chgData name="Alan Ayers" userId="9742291d-3c75-44b0-aac6-f0b9658765bc" providerId="ADAL" clId="{E566E0D8-D0F1-4CEB-AE95-95CACD9ACCBA}" dt="2023-10-16T00:43:46.595" v="2722" actId="478"/>
          <ac:spMkLst>
            <pc:docMk/>
            <pc:sldMk cId="3852295814" sldId="1637155268"/>
            <ac:spMk id="4" creationId="{F93CD999-7D7A-8337-A365-DCE65269EF22}"/>
          </ac:spMkLst>
        </pc:spChg>
        <pc:spChg chg="add del mod">
          <ac:chgData name="Alan Ayers" userId="9742291d-3c75-44b0-aac6-f0b9658765bc" providerId="ADAL" clId="{E566E0D8-D0F1-4CEB-AE95-95CACD9ACCBA}" dt="2023-10-16T00:48:17.255" v="2941" actId="21"/>
          <ac:spMkLst>
            <pc:docMk/>
            <pc:sldMk cId="3852295814" sldId="1637155268"/>
            <ac:spMk id="5" creationId="{6560DDE3-29C8-F215-B41F-CF9FFB887B7C}"/>
          </ac:spMkLst>
        </pc:spChg>
        <pc:spChg chg="del">
          <ac:chgData name="Alan Ayers" userId="9742291d-3c75-44b0-aac6-f0b9658765bc" providerId="ADAL" clId="{E566E0D8-D0F1-4CEB-AE95-95CACD9ACCBA}" dt="2023-10-16T00:43:43.402" v="2720" actId="478"/>
          <ac:spMkLst>
            <pc:docMk/>
            <pc:sldMk cId="3852295814" sldId="1637155268"/>
            <ac:spMk id="6" creationId="{1BF61AA0-E372-75D8-BBC7-C176C47209E6}"/>
          </ac:spMkLst>
        </pc:spChg>
        <pc:spChg chg="add mod">
          <ac:chgData name="Alan Ayers" userId="9742291d-3c75-44b0-aac6-f0b9658765bc" providerId="ADAL" clId="{E566E0D8-D0F1-4CEB-AE95-95CACD9ACCBA}" dt="2023-10-16T00:48:17.281" v="2942" actId="27636"/>
          <ac:spMkLst>
            <pc:docMk/>
            <pc:sldMk cId="3852295814" sldId="1637155268"/>
            <ac:spMk id="9" creationId="{913C8931-42FE-1B1F-404E-7748353346D4}"/>
          </ac:spMkLst>
        </pc:spChg>
        <pc:spChg chg="mod">
          <ac:chgData name="Alan Ayers" userId="9742291d-3c75-44b0-aac6-f0b9658765bc" providerId="ADAL" clId="{E566E0D8-D0F1-4CEB-AE95-95CACD9ACCBA}" dt="2023-10-16T00:43:39.971" v="2719" actId="20577"/>
          <ac:spMkLst>
            <pc:docMk/>
            <pc:sldMk cId="3852295814" sldId="1637155268"/>
            <ac:spMk id="15" creationId="{2CF8D250-7E3A-B8B4-FD71-2D3103F23DE1}"/>
          </ac:spMkLst>
        </pc:spChg>
        <pc:picChg chg="del">
          <ac:chgData name="Alan Ayers" userId="9742291d-3c75-44b0-aac6-f0b9658765bc" providerId="ADAL" clId="{E566E0D8-D0F1-4CEB-AE95-95CACD9ACCBA}" dt="2023-10-16T00:43:43.402" v="2720" actId="478"/>
          <ac:picMkLst>
            <pc:docMk/>
            <pc:sldMk cId="3852295814" sldId="1637155268"/>
            <ac:picMk id="7" creationId="{8D74E4D9-4BFE-67B5-7E4A-5C5E39396996}"/>
          </ac:picMkLst>
        </pc:picChg>
      </pc:sldChg>
      <pc:sldChg chg="add del">
        <pc:chgData name="Alan Ayers" userId="9742291d-3c75-44b0-aac6-f0b9658765bc" providerId="ADAL" clId="{E566E0D8-D0F1-4CEB-AE95-95CACD9ACCBA}" dt="2023-10-16T00:46:09.425" v="2844"/>
        <pc:sldMkLst>
          <pc:docMk/>
          <pc:sldMk cId="475657903" sldId="1637155269"/>
        </pc:sldMkLst>
      </pc:sldChg>
      <pc:sldChg chg="add del">
        <pc:chgData name="Alan Ayers" userId="9742291d-3c75-44b0-aac6-f0b9658765bc" providerId="ADAL" clId="{E566E0D8-D0F1-4CEB-AE95-95CACD9ACCBA}" dt="2023-10-16T00:46:35.149" v="2851"/>
        <pc:sldMkLst>
          <pc:docMk/>
          <pc:sldMk cId="741046389" sldId="1637155269"/>
        </pc:sldMkLst>
      </pc:sldChg>
      <pc:sldChg chg="addSp delSp modSp del mod">
        <pc:chgData name="Alan Ayers" userId="9742291d-3c75-44b0-aac6-f0b9658765bc" providerId="ADAL" clId="{E566E0D8-D0F1-4CEB-AE95-95CACD9ACCBA}" dt="2023-10-16T01:05:36.608" v="3615" actId="47"/>
        <pc:sldMkLst>
          <pc:docMk/>
          <pc:sldMk cId="1093991796" sldId="1637155269"/>
        </pc:sldMkLst>
        <pc:spChg chg="add del mod">
          <ac:chgData name="Alan Ayers" userId="9742291d-3c75-44b0-aac6-f0b9658765bc" providerId="ADAL" clId="{E566E0D8-D0F1-4CEB-AE95-95CACD9ACCBA}" dt="2023-10-16T00:47:26.433" v="2902" actId="478"/>
          <ac:spMkLst>
            <pc:docMk/>
            <pc:sldMk cId="1093991796" sldId="1637155269"/>
            <ac:spMk id="3" creationId="{CBC59583-76A3-73B1-D8A5-531311F0786F}"/>
          </ac:spMkLst>
        </pc:spChg>
        <pc:spChg chg="del">
          <ac:chgData name="Alan Ayers" userId="9742291d-3c75-44b0-aac6-f0b9658765bc" providerId="ADAL" clId="{E566E0D8-D0F1-4CEB-AE95-95CACD9ACCBA}" dt="2023-10-16T00:47:25.151" v="2900" actId="478"/>
          <ac:spMkLst>
            <pc:docMk/>
            <pc:sldMk cId="1093991796" sldId="1637155269"/>
            <ac:spMk id="5" creationId="{6560DDE3-29C8-F215-B41F-CF9FFB887B7C}"/>
          </ac:spMkLst>
        </pc:spChg>
        <pc:spChg chg="mod">
          <ac:chgData name="Alan Ayers" userId="9742291d-3c75-44b0-aac6-f0b9658765bc" providerId="ADAL" clId="{E566E0D8-D0F1-4CEB-AE95-95CACD9ACCBA}" dt="2023-10-16T00:47:52.543" v="2916" actId="20577"/>
          <ac:spMkLst>
            <pc:docMk/>
            <pc:sldMk cId="1093991796" sldId="1637155269"/>
            <ac:spMk id="15" creationId="{2CF8D250-7E3A-B8B4-FD71-2D3103F23DE1}"/>
          </ac:spMkLst>
        </pc:spChg>
        <pc:picChg chg="add mod">
          <ac:chgData name="Alan Ayers" userId="9742291d-3c75-44b0-aac6-f0b9658765bc" providerId="ADAL" clId="{E566E0D8-D0F1-4CEB-AE95-95CACD9ACCBA}" dt="2023-10-16T00:47:26.846" v="2903"/>
          <ac:picMkLst>
            <pc:docMk/>
            <pc:sldMk cId="1093991796" sldId="1637155269"/>
            <ac:picMk id="4" creationId="{EAE7E615-A255-67D5-B176-DAFD8F3E606F}"/>
          </ac:picMkLst>
        </pc:picChg>
        <pc:picChg chg="add mod">
          <ac:chgData name="Alan Ayers" userId="9742291d-3c75-44b0-aac6-f0b9658765bc" providerId="ADAL" clId="{E566E0D8-D0F1-4CEB-AE95-95CACD9ACCBA}" dt="2023-10-16T00:47:26.846" v="2903"/>
          <ac:picMkLst>
            <pc:docMk/>
            <pc:sldMk cId="1093991796" sldId="1637155269"/>
            <ac:picMk id="6" creationId="{62C1B6E0-A987-DF07-F80E-DF99BF0785F3}"/>
          </ac:picMkLst>
        </pc:picChg>
      </pc:sldChg>
      <pc:sldChg chg="add del">
        <pc:chgData name="Alan Ayers" userId="9742291d-3c75-44b0-aac6-f0b9658765bc" providerId="ADAL" clId="{E566E0D8-D0F1-4CEB-AE95-95CACD9ACCBA}" dt="2023-10-16T00:46:44.461" v="2853"/>
        <pc:sldMkLst>
          <pc:docMk/>
          <pc:sldMk cId="1831147961" sldId="1637155269"/>
        </pc:sldMkLst>
      </pc:sldChg>
      <pc:sldChg chg="add del">
        <pc:chgData name="Alan Ayers" userId="9742291d-3c75-44b0-aac6-f0b9658765bc" providerId="ADAL" clId="{E566E0D8-D0F1-4CEB-AE95-95CACD9ACCBA}" dt="2023-10-16T00:46:28.236" v="2848" actId="47"/>
        <pc:sldMkLst>
          <pc:docMk/>
          <pc:sldMk cId="3841060063" sldId="1637155269"/>
        </pc:sldMkLst>
      </pc:sldChg>
      <pc:sldChg chg="addSp delSp modSp mod">
        <pc:chgData name="Alan Ayers" userId="9742291d-3c75-44b0-aac6-f0b9658765bc" providerId="ADAL" clId="{E566E0D8-D0F1-4CEB-AE95-95CACD9ACCBA}" dt="2023-10-16T00:48:27.367" v="2946" actId="14100"/>
        <pc:sldMkLst>
          <pc:docMk/>
          <pc:sldMk cId="3762576128" sldId="1637155270"/>
        </pc:sldMkLst>
        <pc:spChg chg="add del mod">
          <ac:chgData name="Alan Ayers" userId="9742291d-3c75-44b0-aac6-f0b9658765bc" providerId="ADAL" clId="{E566E0D8-D0F1-4CEB-AE95-95CACD9ACCBA}" dt="2023-10-16T00:48:13.816" v="2940" actId="478"/>
          <ac:spMkLst>
            <pc:docMk/>
            <pc:sldMk cId="3762576128" sldId="1637155270"/>
            <ac:spMk id="3" creationId="{09425A4B-EE8E-A11D-DA4D-6FDC38BEC87C}"/>
          </ac:spMkLst>
        </pc:spChg>
        <pc:spChg chg="mod">
          <ac:chgData name="Alan Ayers" userId="9742291d-3c75-44b0-aac6-f0b9658765bc" providerId="ADAL" clId="{E566E0D8-D0F1-4CEB-AE95-95CACD9ACCBA}" dt="2023-10-16T00:48:07.290" v="2938" actId="20577"/>
          <ac:spMkLst>
            <pc:docMk/>
            <pc:sldMk cId="3762576128" sldId="1637155270"/>
            <ac:spMk id="4" creationId="{8B68B40E-DE5C-DB47-63DE-68891E3E1660}"/>
          </ac:spMkLst>
        </pc:spChg>
        <pc:spChg chg="del">
          <ac:chgData name="Alan Ayers" userId="9742291d-3c75-44b0-aac6-f0b9658765bc" providerId="ADAL" clId="{E566E0D8-D0F1-4CEB-AE95-95CACD9ACCBA}" dt="2023-10-16T00:48:09.909" v="2939" actId="478"/>
          <ac:spMkLst>
            <pc:docMk/>
            <pc:sldMk cId="3762576128" sldId="1637155270"/>
            <ac:spMk id="5" creationId="{BDA8BC36-00AE-5DC2-D533-8D34F9160815}"/>
          </ac:spMkLst>
        </pc:spChg>
        <pc:spChg chg="add mod">
          <ac:chgData name="Alan Ayers" userId="9742291d-3c75-44b0-aac6-f0b9658765bc" providerId="ADAL" clId="{E566E0D8-D0F1-4CEB-AE95-95CACD9ACCBA}" dt="2023-10-16T00:48:27.367" v="2946" actId="14100"/>
          <ac:spMkLst>
            <pc:docMk/>
            <pc:sldMk cId="3762576128" sldId="1637155270"/>
            <ac:spMk id="6" creationId="{87E1AFED-ECB0-7EA9-B4AB-435D674FC763}"/>
          </ac:spMkLst>
        </pc:spChg>
      </pc:sldChg>
      <pc:sldChg chg="delSp new del mod">
        <pc:chgData name="Alan Ayers" userId="9742291d-3c75-44b0-aac6-f0b9658765bc" providerId="ADAL" clId="{E566E0D8-D0F1-4CEB-AE95-95CACD9ACCBA}" dt="2023-10-16T00:46:30.023" v="2849" actId="47"/>
        <pc:sldMkLst>
          <pc:docMk/>
          <pc:sldMk cId="3881007195" sldId="1637155270"/>
        </pc:sldMkLst>
        <pc:spChg chg="del">
          <ac:chgData name="Alan Ayers" userId="9742291d-3c75-44b0-aac6-f0b9658765bc" providerId="ADAL" clId="{E566E0D8-D0F1-4CEB-AE95-95CACD9ACCBA}" dt="2023-10-16T00:46:22.792" v="2847" actId="478"/>
          <ac:spMkLst>
            <pc:docMk/>
            <pc:sldMk cId="3881007195" sldId="1637155270"/>
            <ac:spMk id="2" creationId="{019F15C6-4767-522E-FCFE-406762BD4A61}"/>
          </ac:spMkLst>
        </pc:spChg>
        <pc:spChg chg="del">
          <ac:chgData name="Alan Ayers" userId="9742291d-3c75-44b0-aac6-f0b9658765bc" providerId="ADAL" clId="{E566E0D8-D0F1-4CEB-AE95-95CACD9ACCBA}" dt="2023-10-16T00:46:22.792" v="2847" actId="478"/>
          <ac:spMkLst>
            <pc:docMk/>
            <pc:sldMk cId="3881007195" sldId="1637155270"/>
            <ac:spMk id="3" creationId="{D065AC28-57D0-D70B-9836-7798D40B5DF1}"/>
          </ac:spMkLst>
        </pc:spChg>
      </pc:sldChg>
      <pc:sldChg chg="delSp modSp new mod">
        <pc:chgData name="Alan Ayers" userId="9742291d-3c75-44b0-aac6-f0b9658765bc" providerId="ADAL" clId="{E566E0D8-D0F1-4CEB-AE95-95CACD9ACCBA}" dt="2023-10-16T00:49:13.115" v="2977" actId="478"/>
        <pc:sldMkLst>
          <pc:docMk/>
          <pc:sldMk cId="2028601097" sldId="1637155271"/>
        </pc:sldMkLst>
        <pc:spChg chg="mod">
          <ac:chgData name="Alan Ayers" userId="9742291d-3c75-44b0-aac6-f0b9658765bc" providerId="ADAL" clId="{E566E0D8-D0F1-4CEB-AE95-95CACD9ACCBA}" dt="2023-10-16T00:49:08.578" v="2976" actId="20577"/>
          <ac:spMkLst>
            <pc:docMk/>
            <pc:sldMk cId="2028601097" sldId="1637155271"/>
            <ac:spMk id="2" creationId="{AA843125-C567-6EAD-006D-B226F7524DCC}"/>
          </ac:spMkLst>
        </pc:spChg>
        <pc:spChg chg="del">
          <ac:chgData name="Alan Ayers" userId="9742291d-3c75-44b0-aac6-f0b9658765bc" providerId="ADAL" clId="{E566E0D8-D0F1-4CEB-AE95-95CACD9ACCBA}" dt="2023-10-16T00:49:13.115" v="2977" actId="478"/>
          <ac:spMkLst>
            <pc:docMk/>
            <pc:sldMk cId="2028601097" sldId="1637155271"/>
            <ac:spMk id="3" creationId="{14A804B4-0E69-FD97-7116-BA20205F94B8}"/>
          </ac:spMkLst>
        </pc:spChg>
      </pc:sldChg>
      <pc:sldChg chg="modSp new del mod">
        <pc:chgData name="Alan Ayers" userId="9742291d-3c75-44b0-aac6-f0b9658765bc" providerId="ADAL" clId="{E566E0D8-D0F1-4CEB-AE95-95CACD9ACCBA}" dt="2023-10-16T00:49:39.872" v="2999" actId="47"/>
        <pc:sldMkLst>
          <pc:docMk/>
          <pc:sldMk cId="854679944" sldId="1637155272"/>
        </pc:sldMkLst>
        <pc:spChg chg="mod">
          <ac:chgData name="Alan Ayers" userId="9742291d-3c75-44b0-aac6-f0b9658765bc" providerId="ADAL" clId="{E566E0D8-D0F1-4CEB-AE95-95CACD9ACCBA}" dt="2023-10-16T00:49:38.227" v="2998" actId="20577"/>
          <ac:spMkLst>
            <pc:docMk/>
            <pc:sldMk cId="854679944" sldId="1637155272"/>
            <ac:spMk id="3" creationId="{4E4EC93E-4D56-CC5B-067D-86AB8A4879C8}"/>
          </ac:spMkLst>
        </pc:spChg>
      </pc:sldChg>
      <pc:sldChg chg="addSp modSp new mod">
        <pc:chgData name="Alan Ayers" userId="9742291d-3c75-44b0-aac6-f0b9658765bc" providerId="ADAL" clId="{E566E0D8-D0F1-4CEB-AE95-95CACD9ACCBA}" dt="2023-10-16T00:52:32.650" v="3200" actId="20577"/>
        <pc:sldMkLst>
          <pc:docMk/>
          <pc:sldMk cId="3397281611" sldId="1637155272"/>
        </pc:sldMkLst>
        <pc:spChg chg="mod">
          <ac:chgData name="Alan Ayers" userId="9742291d-3c75-44b0-aac6-f0b9658765bc" providerId="ADAL" clId="{E566E0D8-D0F1-4CEB-AE95-95CACD9ACCBA}" dt="2023-10-16T00:52:32.650" v="3200" actId="20577"/>
          <ac:spMkLst>
            <pc:docMk/>
            <pc:sldMk cId="3397281611" sldId="1637155272"/>
            <ac:spMk id="2" creationId="{9E255903-E8BE-B470-8DDC-CD98B56C7805}"/>
          </ac:spMkLst>
        </pc:spChg>
        <pc:spChg chg="mod">
          <ac:chgData name="Alan Ayers" userId="9742291d-3c75-44b0-aac6-f0b9658765bc" providerId="ADAL" clId="{E566E0D8-D0F1-4CEB-AE95-95CACD9ACCBA}" dt="2023-10-16T00:49:50.505" v="3021" actId="403"/>
          <ac:spMkLst>
            <pc:docMk/>
            <pc:sldMk cId="3397281611" sldId="1637155272"/>
            <ac:spMk id="3" creationId="{30A6582F-F631-E71B-3214-63D9DB19BBA2}"/>
          </ac:spMkLst>
        </pc:spChg>
        <pc:picChg chg="add mod">
          <ac:chgData name="Alan Ayers" userId="9742291d-3c75-44b0-aac6-f0b9658765bc" providerId="ADAL" clId="{E566E0D8-D0F1-4CEB-AE95-95CACD9ACCBA}" dt="2023-10-16T00:51:52.130" v="3183" actId="14100"/>
          <ac:picMkLst>
            <pc:docMk/>
            <pc:sldMk cId="3397281611" sldId="1637155272"/>
            <ac:picMk id="2050" creationId="{898B3F02-D6F6-1BD6-2878-5E2420B4514E}"/>
          </ac:picMkLst>
        </pc:picChg>
      </pc:sldChg>
      <pc:sldMasterChg chg="addSldLayout delSldLayout">
        <pc:chgData name="Alan Ayers" userId="9742291d-3c75-44b0-aac6-f0b9658765bc" providerId="ADAL" clId="{E566E0D8-D0F1-4CEB-AE95-95CACD9ACCBA}" dt="2023-10-16T01:09:26.023" v="3703" actId="47"/>
        <pc:sldMasterMkLst>
          <pc:docMk/>
          <pc:sldMasterMk cId="1669452592" sldId="2147483664"/>
        </pc:sldMasterMkLst>
        <pc:sldLayoutChg chg="add del">
          <pc:chgData name="Alan Ayers" userId="9742291d-3c75-44b0-aac6-f0b9658765bc" providerId="ADAL" clId="{E566E0D8-D0F1-4CEB-AE95-95CACD9ACCBA}" dt="2023-10-15T22:57:33.595" v="1" actId="47"/>
          <pc:sldLayoutMkLst>
            <pc:docMk/>
            <pc:sldMasterMk cId="1669452592" sldId="2147483664"/>
            <pc:sldLayoutMk cId="3594109225" sldId="2147483727"/>
          </pc:sldLayoutMkLst>
        </pc:sldLayoutChg>
        <pc:sldLayoutChg chg="add del">
          <pc:chgData name="Alan Ayers" userId="9742291d-3c75-44b0-aac6-f0b9658765bc" providerId="ADAL" clId="{E566E0D8-D0F1-4CEB-AE95-95CACD9ACCBA}" dt="2023-10-16T01:09:26.023" v="3703" actId="47"/>
          <pc:sldLayoutMkLst>
            <pc:docMk/>
            <pc:sldMasterMk cId="1669452592" sldId="2147483664"/>
            <pc:sldLayoutMk cId="2129237880" sldId="2147483728"/>
          </pc:sldLayoutMkLst>
        </pc:sldLayoutChg>
      </pc:sldMasterChg>
      <pc:sldMasterChg chg="delSldLayout modSldLayout">
        <pc:chgData name="Alan Ayers" userId="9742291d-3c75-44b0-aac6-f0b9658765bc" providerId="ADAL" clId="{E566E0D8-D0F1-4CEB-AE95-95CACD9ACCBA}" dt="2023-10-16T00:48:45.339" v="2948" actId="47"/>
        <pc:sldMasterMkLst>
          <pc:docMk/>
          <pc:sldMasterMk cId="4184672809" sldId="2147483682"/>
        </pc:sldMasterMkLst>
        <pc:sldLayoutChg chg="del">
          <pc:chgData name="Alan Ayers" userId="9742291d-3c75-44b0-aac6-f0b9658765bc" providerId="ADAL" clId="{E566E0D8-D0F1-4CEB-AE95-95CACD9ACCBA}" dt="2023-10-15T23:05:56.365" v="16" actId="47"/>
          <pc:sldLayoutMkLst>
            <pc:docMk/>
            <pc:sldMasterMk cId="4184672809" sldId="2147483682"/>
            <pc:sldLayoutMk cId="3754799883" sldId="2147483729"/>
          </pc:sldLayoutMkLst>
        </pc:sldLayoutChg>
        <pc:sldLayoutChg chg="del">
          <pc:chgData name="Alan Ayers" userId="9742291d-3c75-44b0-aac6-f0b9658765bc" providerId="ADAL" clId="{E566E0D8-D0F1-4CEB-AE95-95CACD9ACCBA}" dt="2023-10-15T23:05:44.358" v="14" actId="47"/>
          <pc:sldLayoutMkLst>
            <pc:docMk/>
            <pc:sldMasterMk cId="4184672809" sldId="2147483682"/>
            <pc:sldLayoutMk cId="3967983873" sldId="2147483730"/>
          </pc:sldLayoutMkLst>
        </pc:sldLayoutChg>
        <pc:sldLayoutChg chg="modSp">
          <pc:chgData name="Alan Ayers" userId="9742291d-3c75-44b0-aac6-f0b9658765bc" providerId="ADAL" clId="{E566E0D8-D0F1-4CEB-AE95-95CACD9ACCBA}" dt="2023-10-15T23:09:01.970" v="194"/>
          <pc:sldLayoutMkLst>
            <pc:docMk/>
            <pc:sldMasterMk cId="4184672809" sldId="2147483682"/>
            <pc:sldLayoutMk cId="1829292420" sldId="2147483731"/>
          </pc:sldLayoutMkLst>
          <pc:spChg chg="mod">
            <ac:chgData name="Alan Ayers" userId="9742291d-3c75-44b0-aac6-f0b9658765bc" providerId="ADAL" clId="{E566E0D8-D0F1-4CEB-AE95-95CACD9ACCBA}" dt="2023-10-15T23:09:01.970" v="194"/>
            <ac:spMkLst>
              <pc:docMk/>
              <pc:sldMasterMk cId="4184672809" sldId="2147483682"/>
              <pc:sldLayoutMk cId="1829292420" sldId="2147483731"/>
              <ac:spMk id="10" creationId="{E5970EE2-D785-4DCB-4BC0-DBBA4741FE65}"/>
            </ac:spMkLst>
          </pc:spChg>
        </pc:sldLayoutChg>
        <pc:sldLayoutChg chg="modSp">
          <pc:chgData name="Alan Ayers" userId="9742291d-3c75-44b0-aac6-f0b9658765bc" providerId="ADAL" clId="{E566E0D8-D0F1-4CEB-AE95-95CACD9ACCBA}" dt="2023-10-15T23:09:01.970" v="194"/>
          <pc:sldLayoutMkLst>
            <pc:docMk/>
            <pc:sldMasterMk cId="4184672809" sldId="2147483682"/>
            <pc:sldLayoutMk cId="731685568" sldId="2147483732"/>
          </pc:sldLayoutMkLst>
          <pc:spChg chg="mod">
            <ac:chgData name="Alan Ayers" userId="9742291d-3c75-44b0-aac6-f0b9658765bc" providerId="ADAL" clId="{E566E0D8-D0F1-4CEB-AE95-95CACD9ACCBA}" dt="2023-10-15T23:09:01.970" v="194"/>
            <ac:spMkLst>
              <pc:docMk/>
              <pc:sldMasterMk cId="4184672809" sldId="2147483682"/>
              <pc:sldLayoutMk cId="731685568" sldId="2147483732"/>
              <ac:spMk id="6" creationId="{38A2A3EA-14D1-8682-487B-6DA9BFF86286}"/>
            </ac:spMkLst>
          </pc:spChg>
        </pc:sldLayoutChg>
        <pc:sldLayoutChg chg="modSp">
          <pc:chgData name="Alan Ayers" userId="9742291d-3c75-44b0-aac6-f0b9658765bc" providerId="ADAL" clId="{E566E0D8-D0F1-4CEB-AE95-95CACD9ACCBA}" dt="2023-10-15T23:09:01.970" v="194"/>
          <pc:sldLayoutMkLst>
            <pc:docMk/>
            <pc:sldMasterMk cId="4184672809" sldId="2147483682"/>
            <pc:sldLayoutMk cId="1458383883" sldId="2147483733"/>
          </pc:sldLayoutMkLst>
          <pc:spChg chg="mod">
            <ac:chgData name="Alan Ayers" userId="9742291d-3c75-44b0-aac6-f0b9658765bc" providerId="ADAL" clId="{E566E0D8-D0F1-4CEB-AE95-95CACD9ACCBA}" dt="2023-10-15T23:09:01.970" v="194"/>
            <ac:spMkLst>
              <pc:docMk/>
              <pc:sldMasterMk cId="4184672809" sldId="2147483682"/>
              <pc:sldLayoutMk cId="1458383883" sldId="2147483733"/>
              <ac:spMk id="4" creationId="{D7C609C6-EC05-4693-0EA6-4A6AB86918FE}"/>
            </ac:spMkLst>
          </pc:spChg>
        </pc:sldLayoutChg>
        <pc:sldLayoutChg chg="modSp del">
          <pc:chgData name="Alan Ayers" userId="9742291d-3c75-44b0-aac6-f0b9658765bc" providerId="ADAL" clId="{E566E0D8-D0F1-4CEB-AE95-95CACD9ACCBA}" dt="2023-10-16T00:48:41.949" v="2947" actId="47"/>
          <pc:sldLayoutMkLst>
            <pc:docMk/>
            <pc:sldMasterMk cId="4184672809" sldId="2147483682"/>
            <pc:sldLayoutMk cId="3410025721" sldId="2147483734"/>
          </pc:sldLayoutMkLst>
          <pc:spChg chg="mod">
            <ac:chgData name="Alan Ayers" userId="9742291d-3c75-44b0-aac6-f0b9658765bc" providerId="ADAL" clId="{E566E0D8-D0F1-4CEB-AE95-95CACD9ACCBA}" dt="2023-10-15T23:09:01.970" v="194"/>
            <ac:spMkLst>
              <pc:docMk/>
              <pc:sldMasterMk cId="4184672809" sldId="2147483682"/>
              <pc:sldLayoutMk cId="3410025721" sldId="2147483734"/>
              <ac:spMk id="5" creationId="{D66988B3-DAAE-5EDA-381F-E9916D586B3E}"/>
            </ac:spMkLst>
          </pc:spChg>
        </pc:sldLayoutChg>
        <pc:sldLayoutChg chg="modSp del">
          <pc:chgData name="Alan Ayers" userId="9742291d-3c75-44b0-aac6-f0b9658765bc" providerId="ADAL" clId="{E566E0D8-D0F1-4CEB-AE95-95CACD9ACCBA}" dt="2023-10-16T00:48:45.339" v="2948" actId="47"/>
          <pc:sldLayoutMkLst>
            <pc:docMk/>
            <pc:sldMasterMk cId="4184672809" sldId="2147483682"/>
            <pc:sldLayoutMk cId="2832086590" sldId="2147483735"/>
          </pc:sldLayoutMkLst>
          <pc:spChg chg="mod">
            <ac:chgData name="Alan Ayers" userId="9742291d-3c75-44b0-aac6-f0b9658765bc" providerId="ADAL" clId="{E566E0D8-D0F1-4CEB-AE95-95CACD9ACCBA}" dt="2023-10-15T23:09:01.970" v="194"/>
            <ac:spMkLst>
              <pc:docMk/>
              <pc:sldMasterMk cId="4184672809" sldId="2147483682"/>
              <pc:sldLayoutMk cId="2832086590" sldId="2147483735"/>
              <ac:spMk id="5" creationId="{D66988B3-DAAE-5EDA-381F-E9916D586B3E}"/>
            </ac:spMkLst>
          </pc:spChg>
        </pc:sldLayoutChg>
      </pc:sldMasterChg>
      <pc:sldMasterChg chg="addSldLayout delSldLayout">
        <pc:chgData name="Alan Ayers" userId="9742291d-3c75-44b0-aac6-f0b9658765bc" providerId="ADAL" clId="{E566E0D8-D0F1-4CEB-AE95-95CACD9ACCBA}" dt="2023-10-16T00:53:15.192" v="3220" actId="47"/>
        <pc:sldMasterMkLst>
          <pc:docMk/>
          <pc:sldMasterMk cId="3916243705" sldId="2147483698"/>
        </pc:sldMasterMkLst>
        <pc:sldLayoutChg chg="add del">
          <pc:chgData name="Alan Ayers" userId="9742291d-3c75-44b0-aac6-f0b9658765bc" providerId="ADAL" clId="{E566E0D8-D0F1-4CEB-AE95-95CACD9ACCBA}" dt="2023-10-16T00:53:15.192" v="3220" actId="47"/>
          <pc:sldLayoutMkLst>
            <pc:docMk/>
            <pc:sldMasterMk cId="3916243705" sldId="2147483698"/>
            <pc:sldLayoutMk cId="226802236" sldId="214748372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34A68E-A204-2E4E-8101-B9A7DB5B26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CBA89-EB1C-0F44-945E-EDA46A443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01AA-843D-164E-BD49-67E2FFC53CC1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1DA97-B91D-E74A-9C76-DD800F613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1FB06-181D-224E-9CB6-47DE469BE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7E048-68A5-474D-90F1-75CBA16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8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7EA36-0A22-4642-98ED-71B822CDF270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804A-4F8B-184F-AA9A-147F6012E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53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8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5AE4B-200C-E14F-900E-BA118B4D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5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9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4D5-2DCB-451C-BD8C-59A2711E72D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0381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20A5-1DE8-46B4-A4D0-1B17EA86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5" y="1005142"/>
            <a:ext cx="11410645" cy="4755578"/>
          </a:xfrm>
          <a:solidFill>
            <a:schemeClr val="bg1">
              <a:alpha val="80381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764C6F-7D17-A5C8-4F92-736D5F23E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5970EE2-D785-4DCB-4BC0-DBBA4741F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65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9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4" y="1036239"/>
            <a:ext cx="5497505" cy="4774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5604" y="1047024"/>
            <a:ext cx="5633939" cy="4774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B68FAC-6CD9-2A1A-5F9F-90E07DD5C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8A2A3EA-14D1-8682-487B-6DA9BFF86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65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81FDA0E-7DF0-A637-0593-0DA693D91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C609C6-EC05-4693-0EA6-4A6AB8691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65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8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0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84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10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74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3594109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6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26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25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6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4000" cy="1580051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D368DCA-8A62-DD4A-8BD8-C549A28D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41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A809D-FE4C-D942-AFA4-C3E7D777A7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67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C8680-8B42-7E46-9EC8-6C62BC83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3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3E214-2D72-984D-BD92-5D9D2D19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116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28ED-8556-4E40-A0DA-81BADD164A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96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42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01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02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92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8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33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36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85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87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07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716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61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274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10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599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89540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2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543F4434-06B9-284F-A7EB-9BC3FE9B7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7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4" r:id="rId2"/>
    <p:sldLayoutId id="2147483697" r:id="rId3"/>
    <p:sldLayoutId id="2147483696" r:id="rId4"/>
    <p:sldLayoutId id="2147483717" r:id="rId5"/>
    <p:sldLayoutId id="2147483731" r:id="rId6"/>
    <p:sldLayoutId id="2147483732" r:id="rId7"/>
    <p:sldLayoutId id="2147483733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5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8" r:id="rId2"/>
    <p:sldLayoutId id="2147483666" r:id="rId3"/>
    <p:sldLayoutId id="2147483667" r:id="rId4"/>
    <p:sldLayoutId id="2147483668" r:id="rId5"/>
    <p:sldLayoutId id="2147483725" r:id="rId6"/>
    <p:sldLayoutId id="2147483727" r:id="rId7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677333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6BC81B9-BDEF-C04B-9126-B386FB2CF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8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AC40BFF-FE68-EC40-931E-56F7AE5FFA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13176" r="994"/>
          <a:stretch/>
        </p:blipFill>
        <p:spPr>
          <a:xfrm>
            <a:off x="0" y="-25065"/>
            <a:ext cx="12192000" cy="69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mailto:alan.ayers@experityhealth.com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6E77F5A-57C4-5C05-716A-C7CB633C9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4915338"/>
            <a:ext cx="4203188" cy="443442"/>
          </a:xfrm>
        </p:spPr>
        <p:txBody>
          <a:bodyPr/>
          <a:lstStyle/>
          <a:p>
            <a:r>
              <a:rPr lang="en-US" sz="2400" dirty="0"/>
              <a:t>Alan Ayers, MBA, </a:t>
            </a:r>
            <a:r>
              <a:rPr lang="en-US" sz="2400" dirty="0" err="1"/>
              <a:t>MAcc</a:t>
            </a:r>
            <a:endParaRPr lang="en-US" sz="2400" dirty="0"/>
          </a:p>
          <a:p>
            <a:r>
              <a:rPr lang="en-US" sz="2400" dirty="0"/>
              <a:t>President, Experity Consulting</a:t>
            </a:r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7E13AB-D27C-21CA-7013-A60F3235E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429000"/>
            <a:ext cx="6064948" cy="952725"/>
          </a:xfrm>
        </p:spPr>
        <p:txBody>
          <a:bodyPr/>
          <a:lstStyle/>
          <a:p>
            <a:r>
              <a:rPr lang="en-US" dirty="0"/>
              <a:t>Developing an Urgent Care Business Plan Model for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95EE0-360F-3124-54BD-71183588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7326-1098-EE4F-2CA5-7F1C06D006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418897"/>
            <a:ext cx="6845300" cy="491392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Broad spectrum of illness, injury and disease</a:t>
            </a:r>
            <a:endParaRPr lang="en-US" sz="2400" dirty="0"/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Licensed medical provider on-site during all hours of operation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X-ray available during all hours of operation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Laboratory services including point-of-care testing, collection and send-out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EKG read and interpret during all hours of operation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Ability to provide minor procedures on-site (I&amp;D, laceration repair, splinting)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AED, oxygen, </a:t>
            </a:r>
            <a:r>
              <a:rPr lang="en-US" sz="2400" dirty="0" err="1">
                <a:latin typeface="Calibri"/>
                <a:cs typeface="Calibri"/>
              </a:rPr>
              <a:t>ambubag</a:t>
            </a:r>
            <a:r>
              <a:rPr lang="en-US" sz="2400" dirty="0">
                <a:latin typeface="Calibri"/>
                <a:cs typeface="Calibri"/>
              </a:rPr>
              <a:t>/oral airway, ability to call 911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7-day hours of operation, minimum daily hours (removed from UCA criteria)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A7788-9170-5C61-8E4F-8FCB3BDD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What is Urgent Care?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C07-AB80-2866-53B9-42B736BDC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1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C0ADCE-0D25-E30F-DE63-7C7C96C641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7" y="1282700"/>
            <a:ext cx="5744521" cy="50736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Urgent Care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Transactional 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Acute 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Episodic/Referral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Focus on Chief Complaint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Walk-in/Same Day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Case Rate/Facility-Based Contracts        Lab/X-Ray/Vaccines as Overhead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Emergency Medicine and Primary Care Specialties </a:t>
            </a:r>
            <a:endParaRPr lang="en-US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04417E1-670C-0D9D-F49B-BCCE80C8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204787"/>
            <a:ext cx="6845299" cy="347426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Urgent Care vs. Primary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DB6EA-D084-C8CE-2392-79C4F758AFC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27228" y="1282700"/>
            <a:ext cx="5474729" cy="52862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Primary Care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Relational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Chronic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Longitudinal/Follow-up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Focus on Wellness/Prevention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Scheduled Appointments 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Fee-for-Service: New (Annual Wellness Physicals) vs. Established (Rechecks)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Pediatrics, Family Medicine, Internal Medicine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458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4417E1-670C-0D9D-F49B-BCCE80C8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204787"/>
            <a:ext cx="6845299" cy="347426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Urgent Care Growth Trends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3" descr="A graph of growth in the year&#10;&#10;Description automatically generated with medium confidence">
            <a:extLst>
              <a:ext uri="{FF2B5EF4-FFF2-40B4-BE49-F238E27FC236}">
                <a16:creationId xmlns:a16="http://schemas.microsoft.com/office/drawing/2014/main" id="{15716727-03DE-BEA2-1097-8253F0CA5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28" y="1661620"/>
            <a:ext cx="7447072" cy="469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C0D0EC-47FF-D971-F866-1E7390880C8B}"/>
              </a:ext>
            </a:extLst>
          </p:cNvPr>
          <p:cNvSpPr/>
          <p:nvPr/>
        </p:nvSpPr>
        <p:spPr>
          <a:xfrm>
            <a:off x="8103476" y="2557243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Physician Entrepreneurs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778BD-D85E-FCFF-BB0C-2970D038FEA4}"/>
              </a:ext>
            </a:extLst>
          </p:cNvPr>
          <p:cNvSpPr txBox="1"/>
          <p:nvPr/>
        </p:nvSpPr>
        <p:spPr>
          <a:xfrm>
            <a:off x="8103476" y="1943929"/>
            <a:ext cx="3698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Growth Engines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7AF1D-EEFE-8817-1F04-876E21062E0F}"/>
              </a:ext>
            </a:extLst>
          </p:cNvPr>
          <p:cNvSpPr/>
          <p:nvPr/>
        </p:nvSpPr>
        <p:spPr>
          <a:xfrm>
            <a:off x="8103476" y="3497919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Local Multi-Site Scaling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4EC492-5FE3-FC91-66AB-D6E08A128C77}"/>
              </a:ext>
            </a:extLst>
          </p:cNvPr>
          <p:cNvSpPr/>
          <p:nvPr/>
        </p:nvSpPr>
        <p:spPr>
          <a:xfrm>
            <a:off x="8103476" y="4438595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Hospital Operators</a:t>
            </a:r>
          </a:p>
          <a:p>
            <a:pPr algn="ctr"/>
            <a:r>
              <a:rPr lang="en-US" b="1" dirty="0"/>
              <a:t>(Medical Group vs. Joint Venture)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65C561-C065-2699-410B-37F7E62F6101}"/>
              </a:ext>
            </a:extLst>
          </p:cNvPr>
          <p:cNvSpPr/>
          <p:nvPr/>
        </p:nvSpPr>
        <p:spPr>
          <a:xfrm>
            <a:off x="8103476" y="5400776"/>
            <a:ext cx="3698482" cy="81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Regional/Super-Regional Platforms</a:t>
            </a:r>
          </a:p>
        </p:txBody>
      </p:sp>
    </p:spTree>
    <p:extLst>
      <p:ext uri="{BB962C8B-B14F-4D97-AF65-F5344CB8AC3E}">
        <p14:creationId xmlns:p14="http://schemas.microsoft.com/office/powerpoint/2010/main" val="18866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Pandemic and Post-Pandemic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50" y="1566041"/>
            <a:ext cx="4735567" cy="515543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Equity vs. debt funding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New investment sources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Provider cash on hand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De novo growth engines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”Corporatization”</a:t>
            </a:r>
          </a:p>
          <a:p>
            <a:pPr marL="971550" lvl="1" indent="-285750"/>
            <a:r>
              <a:rPr lang="en-US" sz="2000" dirty="0"/>
              <a:t>25% of UCs owned by PE </a:t>
            </a:r>
          </a:p>
          <a:p>
            <a:pPr marL="971550" lvl="1" indent="-285750"/>
            <a:r>
              <a:rPr lang="en-US" sz="2000" dirty="0">
                <a:solidFill>
                  <a:srgbClr val="1B2B54"/>
                </a:solidFill>
              </a:rPr>
              <a:t>Project &gt;10% rooftop growth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2B54"/>
                </a:solidFill>
              </a:rPr>
              <a:t>”Hospitalization”</a:t>
            </a:r>
          </a:p>
          <a:p>
            <a:pPr marL="971550" lvl="1" indent="-285750"/>
            <a:r>
              <a:rPr lang="en-US" sz="2000" dirty="0"/>
              <a:t>40% of UCs owned by hospitals </a:t>
            </a:r>
          </a:p>
          <a:p>
            <a:pPr marL="971550" lvl="1" indent="-285750"/>
            <a:r>
              <a:rPr lang="en-US" sz="2000" dirty="0"/>
              <a:t>20% of hospital UCs in JVs</a:t>
            </a:r>
          </a:p>
          <a:p>
            <a:pPr marL="971550" lvl="1" indent="-285750"/>
            <a:r>
              <a:rPr lang="en-US" sz="2000" dirty="0"/>
              <a:t>Growth to 45% by 2026</a:t>
            </a:r>
          </a:p>
          <a:p>
            <a:pPr marL="971550" lvl="1" indent="-285750"/>
            <a:endParaRPr lang="en-US" sz="2000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 descr="Percent of De Novo Urgent Cares by Operator Size">
            <a:extLst>
              <a:ext uri="{FF2B5EF4-FFF2-40B4-BE49-F238E27FC236}">
                <a16:creationId xmlns:a16="http://schemas.microsoft.com/office/drawing/2014/main" id="{13D9DC4B-1FEF-85C1-5BD3-F770866D7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23834" r="2602" b="13989"/>
          <a:stretch/>
        </p:blipFill>
        <p:spPr bwMode="auto">
          <a:xfrm>
            <a:off x="5267325" y="1402159"/>
            <a:ext cx="6562725" cy="236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F3F70-622C-08F2-1203-6B15A913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325" y="4018472"/>
            <a:ext cx="6553641" cy="22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5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4417E1-670C-0D9D-F49B-BCCE80C8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204787"/>
            <a:ext cx="6845299" cy="347426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Urgent Care Growth Trends, cont’d.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056307-24B1-AC7D-5316-7E42F04E45DB}"/>
              </a:ext>
            </a:extLst>
          </p:cNvPr>
          <p:cNvSpPr/>
          <p:nvPr/>
        </p:nvSpPr>
        <p:spPr>
          <a:xfrm>
            <a:off x="504497" y="2112579"/>
            <a:ext cx="32161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Pre-Pandemic Concerns</a:t>
            </a:r>
          </a:p>
          <a:p>
            <a:pPr algn="ctr"/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Saturation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Commoditization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Case Rate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Acuity Degradation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Hospital Referrals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Telemedicine </a:t>
            </a:r>
            <a:r>
              <a:rPr lang="en-US" b="1" dirty="0">
                <a:sym typeface="Wingdings" panose="05000000000000000000" pitchFamily="2" charset="2"/>
              </a:rPr>
              <a:t> AI</a:t>
            </a:r>
            <a:endParaRPr lang="en-US" b="1" dirty="0"/>
          </a:p>
          <a:p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EC1D0-7730-5473-1AB1-508722DF0813}"/>
              </a:ext>
            </a:extLst>
          </p:cNvPr>
          <p:cNvSpPr/>
          <p:nvPr/>
        </p:nvSpPr>
        <p:spPr>
          <a:xfrm>
            <a:off x="504496" y="5662667"/>
            <a:ext cx="32161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Arbitrage</a:t>
            </a:r>
          </a:p>
          <a:p>
            <a:pPr algn="ctr"/>
            <a:r>
              <a:rPr lang="en-US" b="1" dirty="0"/>
              <a:t>Multiple Expansion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D47292-C961-085D-0A21-8611BED0FCEE}"/>
              </a:ext>
            </a:extLst>
          </p:cNvPr>
          <p:cNvSpPr/>
          <p:nvPr/>
        </p:nvSpPr>
        <p:spPr>
          <a:xfrm>
            <a:off x="3951890" y="5662667"/>
            <a:ext cx="38257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Cash Flow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85403-CB94-038E-82C0-1DCA2D929744}"/>
              </a:ext>
            </a:extLst>
          </p:cNvPr>
          <p:cNvSpPr/>
          <p:nvPr/>
        </p:nvSpPr>
        <p:spPr>
          <a:xfrm>
            <a:off x="8011330" y="5662666"/>
            <a:ext cx="3216165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Revenue and EBITDA Growth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13E54-10D8-6445-7C1A-E15B8CB4CEAF}"/>
              </a:ext>
            </a:extLst>
          </p:cNvPr>
          <p:cNvSpPr/>
          <p:nvPr/>
        </p:nvSpPr>
        <p:spPr>
          <a:xfrm>
            <a:off x="504496" y="5025261"/>
            <a:ext cx="10722999" cy="47537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Private Equity Investment Theses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7238AE-531D-63C3-E1E0-60917587AB7F}"/>
              </a:ext>
            </a:extLst>
          </p:cNvPr>
          <p:cNvSpPr/>
          <p:nvPr/>
        </p:nvSpPr>
        <p:spPr>
          <a:xfrm>
            <a:off x="504496" y="1471448"/>
            <a:ext cx="10722999" cy="47537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Industry Headwinds and Tailwinds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F203E7-A78A-5DD9-6946-7390E0F08171}"/>
              </a:ext>
            </a:extLst>
          </p:cNvPr>
          <p:cNvSpPr/>
          <p:nvPr/>
        </p:nvSpPr>
        <p:spPr>
          <a:xfrm>
            <a:off x="3951890" y="2136451"/>
            <a:ext cx="38257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COVID-19 Response</a:t>
            </a:r>
          </a:p>
          <a:p>
            <a:pPr algn="ctr"/>
            <a:endParaRPr lang="en-US" sz="11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Adapted quickly to patient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Improved operational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Drove throughput w/technology</a:t>
            </a:r>
            <a:endParaRPr lang="en-US" sz="18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Innovative thinking to seize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Realized our place in the healthcare ecosystem</a:t>
            </a:r>
          </a:p>
          <a:p>
            <a:pPr algn="ctr"/>
            <a:r>
              <a:rPr lang="en-US" b="1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AC954C-4865-A19B-A806-962604EABE03}"/>
              </a:ext>
            </a:extLst>
          </p:cNvPr>
          <p:cNvSpPr/>
          <p:nvPr/>
        </p:nvSpPr>
        <p:spPr>
          <a:xfrm>
            <a:off x="8029541" y="2108853"/>
            <a:ext cx="3216165" cy="2774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Post-COVID Hangover</a:t>
            </a:r>
          </a:p>
          <a:p>
            <a:pPr algn="ctr"/>
            <a:endParaRPr lang="en-US" sz="105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High-Volume COVID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Shift to Digital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Operating at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Staff Shortages/Burnout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X-Ray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Novice NP Skillset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Wage Inflation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Reimbursement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481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Post-COVID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5073510" cy="5319316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Healthcare resiliency (vs. consumer discretionary)</a:t>
            </a:r>
          </a:p>
          <a:p>
            <a:pPr marL="971550" lvl="1" indent="-285750"/>
            <a:r>
              <a:rPr lang="en-US"/>
              <a:t>Attractive to investors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Attractive to landlords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COVID patient retention</a:t>
            </a:r>
          </a:p>
          <a:p>
            <a:pPr marL="971550" lvl="1" indent="-285750"/>
            <a:r>
              <a:rPr lang="en-US"/>
              <a:t>Pandemic utilization up &gt;25%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66</a:t>
            </a:r>
            <a:r>
              <a:rPr lang="en-US"/>
              <a:t>% intend to return vs. 75% pre-COVID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Average patient returns 1.7 </a:t>
            </a:r>
            <a:r>
              <a:rPr lang="en-US"/>
              <a:t>to 2.1x/year</a:t>
            </a:r>
            <a:endParaRPr lang="en-US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Consolidation</a:t>
            </a:r>
          </a:p>
          <a:p>
            <a:pPr marL="971550" lvl="1" indent="-285750"/>
            <a:r>
              <a:rPr lang="en-US"/>
              <a:t>30% of UCs are independents (1-2 centers)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40% of UCs are “chains” (11+ centers)</a:t>
            </a:r>
          </a:p>
          <a:p>
            <a:pPr marL="971550" lvl="1" indent="-285750"/>
            <a:r>
              <a:rPr lang="en-US"/>
              <a:t>PE sponsors and hospitals account for 75% of transactions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Hospitals/health systems on a local level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PE-backed platforms merging with one another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New geographies (urban, rural health clinics)</a:t>
            </a:r>
          </a:p>
          <a:p>
            <a:pPr marL="971550" lvl="1" indent="-285750"/>
            <a:r>
              <a:rPr lang="en-US"/>
              <a:t>17% of US counties have population to support a UC but don’t yet have one</a:t>
            </a:r>
            <a:endParaRPr lang="en-US">
              <a:solidFill>
                <a:srgbClr val="1B2B54"/>
              </a:solidFill>
            </a:endParaRPr>
          </a:p>
          <a:p>
            <a:pPr marL="971550" lvl="1" indent="-285750"/>
            <a:endParaRPr lang="en-US"/>
          </a:p>
          <a:p>
            <a:pPr marL="971550" lvl="1" indent="-285750"/>
            <a:endParaRPr lang="en-US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BA485A-E40E-F9CB-6FAE-19B410D0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5171"/>
            <a:ext cx="5856194" cy="431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15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587062"/>
            <a:ext cx="6845300" cy="47457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400" dirty="0">
                <a:solidFill>
                  <a:srgbClr val="FC4817"/>
                </a:solidFill>
                <a:latin typeface="Calibri"/>
                <a:cs typeface="Calibri"/>
              </a:rPr>
              <a:t>Patients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Millions introduced to urgent care during the pandemic, 2/3 of which will return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400" dirty="0">
                <a:solidFill>
                  <a:srgbClr val="FC4817"/>
                </a:solidFill>
                <a:latin typeface="Calibri"/>
                <a:cs typeface="Calibri"/>
              </a:rPr>
              <a:t>Locations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Rooftop expansion continues, although more corporate, less hospital activity </a:t>
            </a:r>
            <a:endParaRPr lang="en-US" sz="2400" dirty="0"/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Resurgence of independent operators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400" dirty="0">
                <a:solidFill>
                  <a:srgbClr val="FC4817"/>
                </a:solidFill>
                <a:latin typeface="Calibri"/>
                <a:cs typeface="Calibri"/>
              </a:rPr>
              <a:t>Geographies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Shift from the affluent suburbs to underserved rural and urban markets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Strategic real estate – intercepting, flanking and boxing in competitors</a:t>
            </a:r>
          </a:p>
          <a:p>
            <a:pPr marL="128270" indent="-128270"/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Post-COVID Growth Theses, cont’d.</a:t>
            </a:r>
          </a:p>
        </p:txBody>
      </p:sp>
    </p:spTree>
    <p:extLst>
      <p:ext uri="{BB962C8B-B14F-4D97-AF65-F5344CB8AC3E}">
        <p14:creationId xmlns:p14="http://schemas.microsoft.com/office/powerpoint/2010/main" val="184120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418897"/>
            <a:ext cx="6845300" cy="4913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400" dirty="0">
                <a:solidFill>
                  <a:srgbClr val="FC4817"/>
                </a:solidFill>
                <a:latin typeface="Calibri"/>
                <a:cs typeface="Calibri"/>
              </a:rPr>
              <a:t>Payers </a:t>
            </a:r>
            <a:endParaRPr lang="en-US" sz="2400" dirty="0">
              <a:solidFill>
                <a:srgbClr val="FC4817"/>
              </a:solidFill>
            </a:endParaRP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Medicaid expansion and privatization </a:t>
            </a:r>
            <a:endParaRPr lang="en-US" sz="2400" dirty="0"/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Value-based care and population health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sz="2400" dirty="0">
                <a:solidFill>
                  <a:srgbClr val="FC4817"/>
                </a:solidFill>
                <a:latin typeface="Calibri"/>
                <a:cs typeface="Calibri"/>
              </a:rPr>
              <a:t>Services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Specialist services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Occupational medicine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 Behavioral health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 Primary care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Specialty urgent care</a:t>
            </a:r>
          </a:p>
          <a:p>
            <a:pPr marL="385445" lvl="1" indent="-128270"/>
            <a:endParaRPr lang="en-US" sz="2400" dirty="0"/>
          </a:p>
          <a:p>
            <a:pPr marL="385445" lvl="1" indent="-128270"/>
            <a:endParaRPr lang="en-US" sz="2400" dirty="0"/>
          </a:p>
          <a:p>
            <a:pPr marL="128270" indent="-128270"/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Post-COVID Growth Theses, cont’d.</a:t>
            </a:r>
          </a:p>
        </p:txBody>
      </p:sp>
    </p:spTree>
    <p:extLst>
      <p:ext uri="{BB962C8B-B14F-4D97-AF65-F5344CB8AC3E}">
        <p14:creationId xmlns:p14="http://schemas.microsoft.com/office/powerpoint/2010/main" val="482034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2530" y="1296697"/>
            <a:ext cx="3617366" cy="5896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Driven by a growing shortage of primary care providers relative to an aging and increasingly co-morbid population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Parallel line of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Separate contracts (Tax ID)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Scheduled appointments vs. walk-in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Dual flow; different throughput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Distinct providers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Standard definitions needed as to what capabilities constitute primary care in an urgent care setting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98" y="253341"/>
            <a:ext cx="7788166" cy="52322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Convergence of Urgent and Primary Care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7E8A5E-3671-4AD7-E155-E3D4A8C7005B}"/>
              </a:ext>
            </a:extLst>
          </p:cNvPr>
          <p:cNvGrpSpPr/>
          <p:nvPr/>
        </p:nvGrpSpPr>
        <p:grpSpPr>
          <a:xfrm>
            <a:off x="776122" y="1209016"/>
            <a:ext cx="6332661" cy="5131929"/>
            <a:chOff x="1413192" y="1174044"/>
            <a:chExt cx="4977448" cy="3883252"/>
          </a:xfrm>
        </p:grpSpPr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CB04B177-E79A-7FD8-5E52-0453EB25478E}"/>
                </a:ext>
              </a:extLst>
            </p:cNvPr>
            <p:cNvSpPr/>
            <p:nvPr/>
          </p:nvSpPr>
          <p:spPr>
            <a:xfrm rot="10800000">
              <a:off x="1413192" y="1174044"/>
              <a:ext cx="1087120" cy="2859476"/>
            </a:xfrm>
            <a:prstGeom prst="downArrow">
              <a:avLst/>
            </a:prstGeom>
            <a:solidFill>
              <a:srgbClr val="2FC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816D829E-E1B9-1851-E7B3-FFA4A069DA2D}"/>
                </a:ext>
              </a:extLst>
            </p:cNvPr>
            <p:cNvSpPr/>
            <p:nvPr/>
          </p:nvSpPr>
          <p:spPr>
            <a:xfrm rot="16200000">
              <a:off x="3845560" y="2512216"/>
              <a:ext cx="1087120" cy="400304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DBBE7B-4F9F-424B-A7BA-1AF37CCFCAD3}"/>
                </a:ext>
              </a:extLst>
            </p:cNvPr>
            <p:cNvSpPr/>
            <p:nvPr/>
          </p:nvSpPr>
          <p:spPr>
            <a:xfrm>
              <a:off x="23876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Specialist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A171E5-9314-23C2-D98D-1055B0550F9D}"/>
                </a:ext>
              </a:extLst>
            </p:cNvPr>
            <p:cNvSpPr/>
            <p:nvPr/>
          </p:nvSpPr>
          <p:spPr>
            <a:xfrm>
              <a:off x="41148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Emergency Department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5036B5-F804-7B93-B7AD-354F7163A68A}"/>
                </a:ext>
              </a:extLst>
            </p:cNvPr>
            <p:cNvSpPr/>
            <p:nvPr/>
          </p:nvSpPr>
          <p:spPr>
            <a:xfrm>
              <a:off x="41148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Urgent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D68F25-1B57-3934-B043-79A1FC3CFD95}"/>
                </a:ext>
              </a:extLst>
            </p:cNvPr>
            <p:cNvSpPr/>
            <p:nvPr/>
          </p:nvSpPr>
          <p:spPr>
            <a:xfrm>
              <a:off x="23876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Primary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43E86E-3EB9-76DA-C6FE-12AAB622267C}"/>
                </a:ext>
              </a:extLst>
            </p:cNvPr>
            <p:cNvSpPr txBox="1"/>
            <p:nvPr/>
          </p:nvSpPr>
          <p:spPr>
            <a:xfrm>
              <a:off x="2550160" y="4353749"/>
              <a:ext cx="325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Acuity of Illness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551E57-7704-A88F-C102-7F72DC0584DB}"/>
                </a:ext>
              </a:extLst>
            </p:cNvPr>
            <p:cNvSpPr txBox="1"/>
            <p:nvPr/>
          </p:nvSpPr>
          <p:spPr>
            <a:xfrm rot="16200000">
              <a:off x="770763" y="2663952"/>
              <a:ext cx="2360842" cy="318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Complexity of Illness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366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1395-51E2-484D-7ED8-2F67991CB2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2049517"/>
            <a:ext cx="5284768" cy="428330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Vs. a commodity doctors 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Patients loyal to a location or provider not a “brand”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Loyal patients have more frequent utilization, positive word-of-mouth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Think of “differentiated” retail experiences: 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800" dirty="0">
                <a:latin typeface="Calibri"/>
                <a:cs typeface="Calibri"/>
              </a:rPr>
              <a:t> Chick-fil-a</a:t>
            </a:r>
            <a:endParaRPr lang="en-US" sz="2800" dirty="0"/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800" dirty="0">
                <a:latin typeface="Calibri"/>
                <a:cs typeface="Calibri"/>
              </a:rPr>
              <a:t> Starbucks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800" dirty="0">
                <a:latin typeface="Calibri"/>
                <a:cs typeface="Calibri"/>
              </a:rPr>
              <a:t> Apple Store</a:t>
            </a:r>
          </a:p>
          <a:p>
            <a:pPr marL="385445" lvl="1" indent="-12827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B9699C-0775-A26A-3BC8-2A185749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Creating a Branded Patient Experience Destination</a:t>
            </a:r>
            <a:endParaRPr lang="en-US" sz="2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02E9E-6D67-6A36-F3F2-D1115EAF3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C6720C-A101-75A9-35D0-39AF2C66C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136" y="1117117"/>
            <a:ext cx="3343275" cy="1914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7415D1-0CA6-FCA5-7C00-F1D055039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409" y="1835876"/>
            <a:ext cx="3562350" cy="19716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8B3905-BF48-3D5D-8AB2-749A40713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356" y="2890874"/>
            <a:ext cx="3305175" cy="21526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E0BD2F-BC82-D744-7F81-0014E57BA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1739" y="3802222"/>
            <a:ext cx="35337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34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E5794174-7ED9-116C-86AF-8C7828105F5A}"/>
              </a:ext>
            </a:extLst>
          </p:cNvPr>
          <p:cNvSpPr/>
          <p:nvPr/>
        </p:nvSpPr>
        <p:spPr>
          <a:xfrm>
            <a:off x="892665" y="2210408"/>
            <a:ext cx="4219663" cy="296970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Population Density and Demographics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Market Saturation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Availability of Viable Real Estate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Closed or Limited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Unfavorable Reimbursement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633AC6-D923-F731-51E1-9825E3B55F15}"/>
              </a:ext>
            </a:extLst>
          </p:cNvPr>
          <p:cNvSpPr/>
          <p:nvPr/>
        </p:nvSpPr>
        <p:spPr>
          <a:xfrm>
            <a:off x="7013194" y="2210407"/>
            <a:ext cx="4219663" cy="13107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Market Study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0D7F5A-10BE-54A1-F6F0-927E0B302BC2}"/>
              </a:ext>
            </a:extLst>
          </p:cNvPr>
          <p:cNvSpPr/>
          <p:nvPr/>
        </p:nvSpPr>
        <p:spPr>
          <a:xfrm>
            <a:off x="7013195" y="3869332"/>
            <a:ext cx="4219663" cy="13107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Payer Study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E960755-4E2D-68D9-B22C-0AA65CFFC3BE}"/>
              </a:ext>
            </a:extLst>
          </p:cNvPr>
          <p:cNvSpPr/>
          <p:nvPr/>
        </p:nvSpPr>
        <p:spPr>
          <a:xfrm>
            <a:off x="5384334" y="2526043"/>
            <a:ext cx="1350628" cy="67950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FB2742C-B8ED-CEB6-6585-AD74803A6E5A}"/>
              </a:ext>
            </a:extLst>
          </p:cNvPr>
          <p:cNvSpPr/>
          <p:nvPr/>
        </p:nvSpPr>
        <p:spPr>
          <a:xfrm>
            <a:off x="5384334" y="4083512"/>
            <a:ext cx="1350628" cy="67950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2CF8D250-7E3A-B8B4-FD71-2D3103F23DE1}"/>
              </a:ext>
            </a:extLst>
          </p:cNvPr>
          <p:cNvSpPr txBox="1">
            <a:spLocks/>
          </p:cNvSpPr>
          <p:nvPr/>
        </p:nvSpPr>
        <p:spPr>
          <a:xfrm>
            <a:off x="582707" y="204787"/>
            <a:ext cx="6845299" cy="7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sz="2800" dirty="0"/>
              <a:t>Urgent Care Economics 101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D18202-46F1-340E-BB4E-A31068356696}"/>
              </a:ext>
            </a:extLst>
          </p:cNvPr>
          <p:cNvSpPr txBox="1"/>
          <p:nvPr/>
        </p:nvSpPr>
        <p:spPr>
          <a:xfrm>
            <a:off x="4013059" y="1332446"/>
            <a:ext cx="4481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/>
              <a:t>Revenue = Volume x Rate</a:t>
            </a:r>
          </a:p>
        </p:txBody>
      </p:sp>
    </p:spTree>
    <p:extLst>
      <p:ext uri="{BB962C8B-B14F-4D97-AF65-F5344CB8AC3E}">
        <p14:creationId xmlns:p14="http://schemas.microsoft.com/office/powerpoint/2010/main" val="1741802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5">
            <a:extLst>
              <a:ext uri="{FF2B5EF4-FFF2-40B4-BE49-F238E27FC236}">
                <a16:creationId xmlns:a16="http://schemas.microsoft.com/office/drawing/2014/main" id="{2CF8D250-7E3A-B8B4-FD71-2D3103F23DE1}"/>
              </a:ext>
            </a:extLst>
          </p:cNvPr>
          <p:cNvSpPr txBox="1">
            <a:spLocks/>
          </p:cNvSpPr>
          <p:nvPr/>
        </p:nvSpPr>
        <p:spPr>
          <a:xfrm>
            <a:off x="582707" y="204787"/>
            <a:ext cx="6845299" cy="7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sz="2800" dirty="0"/>
              <a:t>Business Plan Elements</a:t>
            </a:r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2FB9C38F-0425-D09B-CB08-F4B28E5A97FF}"/>
              </a:ext>
            </a:extLst>
          </p:cNvPr>
          <p:cNvSpPr/>
          <p:nvPr/>
        </p:nvSpPr>
        <p:spPr>
          <a:xfrm>
            <a:off x="743982" y="1894457"/>
            <a:ext cx="4675170" cy="34773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+ Patient Charges for Medical Services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Contractual Allowances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Bad Debt Expense</a:t>
            </a:r>
          </a:p>
          <a:p>
            <a:r>
              <a:rPr lang="en-US" sz="2000" dirty="0"/>
              <a:t>= Net Revenue (per visit)</a:t>
            </a:r>
          </a:p>
          <a:p>
            <a:endParaRPr lang="en-US" sz="2000" dirty="0"/>
          </a:p>
          <a:p>
            <a:r>
              <a:rPr lang="en-US" sz="2000" dirty="0"/>
              <a:t>+   Dispensing Revenue</a:t>
            </a:r>
          </a:p>
          <a:p>
            <a:r>
              <a:rPr lang="en-US" sz="2000" dirty="0"/>
              <a:t>+   Occ Med (EPS) Revenue</a:t>
            </a:r>
          </a:p>
          <a:p>
            <a:r>
              <a:rPr lang="en-US" sz="2000" dirty="0"/>
              <a:t>+   Misc. Fees and Charges</a:t>
            </a:r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10B309-C3D1-18AC-835C-02331FB9748C}"/>
              </a:ext>
            </a:extLst>
          </p:cNvPr>
          <p:cNvSpPr/>
          <p:nvPr/>
        </p:nvSpPr>
        <p:spPr>
          <a:xfrm>
            <a:off x="5644100" y="1894457"/>
            <a:ext cx="5863907" cy="3477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Labor</a:t>
            </a:r>
            <a:endParaRPr lang="en-US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Staffing Model (MDs vs. PAs/NPs, MAs, RTs)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Staffing Efficiencies to Patient Volume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Increase Staffing as Volume Grows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Technology and Billing Services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Supplies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Rent and Occupancy Expenses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Marketing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Grassroots, Paid Advertising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Website, SEO, Digital Tactics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Purchased Services</a:t>
            </a:r>
            <a:endParaRPr lang="en-US" sz="2000" dirty="0"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789B3-371C-A88F-276A-EAC5A2FE0E2D}"/>
              </a:ext>
            </a:extLst>
          </p:cNvPr>
          <p:cNvSpPr txBox="1"/>
          <p:nvPr/>
        </p:nvSpPr>
        <p:spPr>
          <a:xfrm>
            <a:off x="5641224" y="1241258"/>
            <a:ext cx="554659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800" b="1" i="1" dirty="0"/>
              <a:t>Expense Categories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4C9D86-1AA9-4894-E097-4E080F0BA955}"/>
              </a:ext>
            </a:extLst>
          </p:cNvPr>
          <p:cNvSpPr txBox="1"/>
          <p:nvPr/>
        </p:nvSpPr>
        <p:spPr>
          <a:xfrm>
            <a:off x="743981" y="1269136"/>
            <a:ext cx="467308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i="1" dirty="0"/>
              <a:t>Revenue Formula</a:t>
            </a:r>
          </a:p>
        </p:txBody>
      </p:sp>
    </p:spTree>
    <p:extLst>
      <p:ext uri="{BB962C8B-B14F-4D97-AF65-F5344CB8AC3E}">
        <p14:creationId xmlns:p14="http://schemas.microsoft.com/office/powerpoint/2010/main" val="217783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5">
            <a:extLst>
              <a:ext uri="{FF2B5EF4-FFF2-40B4-BE49-F238E27FC236}">
                <a16:creationId xmlns:a16="http://schemas.microsoft.com/office/drawing/2014/main" id="{2CF8D250-7E3A-B8B4-FD71-2D3103F23DE1}"/>
              </a:ext>
            </a:extLst>
          </p:cNvPr>
          <p:cNvSpPr txBox="1">
            <a:spLocks/>
          </p:cNvSpPr>
          <p:nvPr/>
        </p:nvSpPr>
        <p:spPr>
          <a:xfrm>
            <a:off x="582707" y="204787"/>
            <a:ext cx="6845299" cy="7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sz="2800" dirty="0"/>
              <a:t>Start-up Critical Path and Timelines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BD345FFB-49C2-42C7-CB70-0F41BF825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5345126" cy="50736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 Securing site:  3-4 months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 Obtaining funding:  2-3 months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 Commencing build-out:  4-6 months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 C&amp;C and getting in-network with major payers:  10-12 months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 </a:t>
            </a:r>
            <a:endParaRPr lang="en-US" sz="2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1BF61AA0-E372-75D8-BBC7-C176C47209E6}"/>
              </a:ext>
            </a:extLst>
          </p:cNvPr>
          <p:cNvSpPr txBox="1">
            <a:spLocks/>
          </p:cNvSpPr>
          <p:nvPr/>
        </p:nvSpPr>
        <p:spPr>
          <a:xfrm>
            <a:off x="6111786" y="1259173"/>
            <a:ext cx="5497505" cy="17179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28588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8576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64293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90011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5728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270" indent="-128270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 Clinic set-up, supplies, hiring, training,</a:t>
            </a:r>
            <a:br>
              <a:rPr lang="en-US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technology configuration, compliance, etc.</a:t>
            </a:r>
          </a:p>
          <a:p>
            <a:pPr marL="128270" indent="-128270">
              <a:lnSpc>
                <a:spcPct val="100000"/>
              </a:lnSpc>
            </a:pPr>
            <a:r>
              <a:rPr lang="en-US" b="1" i="1" dirty="0">
                <a:solidFill>
                  <a:schemeClr val="tx1"/>
                </a:solidFill>
                <a:latin typeface="Calibri"/>
                <a:cs typeface="Calibri"/>
              </a:rPr>
              <a:t> </a:t>
            </a:r>
            <a:r>
              <a:rPr lang="en-US" b="1" i="1" dirty="0">
                <a:solidFill>
                  <a:srgbClr val="FF0000"/>
                </a:solidFill>
                <a:latin typeface="Calibri"/>
                <a:cs typeface="Calibri"/>
              </a:rPr>
              <a:t>Opening Day – 12 to 14 months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74E4D9-4BFE-67B5-7E4A-5C5E39396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6" y="4071089"/>
            <a:ext cx="11026585" cy="247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4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6845299" cy="347426"/>
          </a:xfrm>
        </p:spPr>
        <p:txBody>
          <a:bodyPr/>
          <a:lstStyle/>
          <a:p>
            <a:r>
              <a:rPr lang="en-US" sz="2800" dirty="0"/>
              <a:t>Urgent Care Capital Requirements</a:t>
            </a:r>
            <a:endParaRPr lang="en-US" sz="28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E1AFED-ECB0-7EA9-B4AB-435D674FC7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608083"/>
            <a:ext cx="7394644" cy="47247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8270" indent="-128270" algn="l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Buildout costs $ * Square footage &gt;&gt;&gt; </a:t>
            </a:r>
            <a:r>
              <a:rPr lang="en-US" sz="2800" b="1" dirty="0">
                <a:solidFill>
                  <a:schemeClr val="tx1"/>
                </a:solidFill>
                <a:latin typeface="Calibri"/>
                <a:cs typeface="Calibri"/>
              </a:rPr>
              <a:t>$500-600K</a:t>
            </a:r>
            <a:endParaRPr lang="en-US" sz="2800" b="1" dirty="0">
              <a:solidFill>
                <a:schemeClr val="tx1"/>
              </a:solidFill>
            </a:endParaRPr>
          </a:p>
          <a:p>
            <a:pPr marL="128270" indent="-128270" algn="l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FF&amp;E &gt;&gt;&gt; </a:t>
            </a:r>
            <a:r>
              <a:rPr lang="en-US" sz="2800" b="1" dirty="0">
                <a:solidFill>
                  <a:schemeClr val="tx1"/>
                </a:solidFill>
                <a:latin typeface="Calibri"/>
                <a:cs typeface="Calibri"/>
              </a:rPr>
              <a:t>$250K</a:t>
            </a:r>
          </a:p>
          <a:p>
            <a:pPr marL="128270" indent="-128270" algn="l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One-time Startup Expenses &gt;&gt;&gt; </a:t>
            </a:r>
            <a:r>
              <a:rPr lang="en-US" sz="2800" b="1" dirty="0">
                <a:solidFill>
                  <a:schemeClr val="tx1"/>
                </a:solidFill>
                <a:latin typeface="Calibri"/>
                <a:cs typeface="Calibri"/>
              </a:rPr>
              <a:t>$150K</a:t>
            </a:r>
          </a:p>
          <a:p>
            <a:pPr marL="128270" indent="-128270" algn="l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Working Capital &gt;&gt;&gt; </a:t>
            </a:r>
            <a:r>
              <a:rPr lang="en-US" sz="2800" b="1" dirty="0">
                <a:solidFill>
                  <a:schemeClr val="tx1"/>
                </a:solidFill>
                <a:latin typeface="Calibri"/>
                <a:cs typeface="Calibri"/>
              </a:rPr>
              <a:t>$300K</a:t>
            </a:r>
          </a:p>
          <a:p>
            <a:pPr marL="128270" indent="-128270" algn="l">
              <a:lnSpc>
                <a:spcPct val="110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/>
                <a:cs typeface="Calibri"/>
              </a:rPr>
              <a:t>Total: $1.2+ M</a:t>
            </a:r>
          </a:p>
        </p:txBody>
      </p:sp>
    </p:spTree>
    <p:extLst>
      <p:ext uri="{BB962C8B-B14F-4D97-AF65-F5344CB8AC3E}">
        <p14:creationId xmlns:p14="http://schemas.microsoft.com/office/powerpoint/2010/main" val="3762576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597571"/>
            <a:ext cx="6845300" cy="47352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Finding the “right” location 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Payer contract availability and reimbursement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Having a physician on board (State CPOM laws, payer requirements)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Ability to obtain financing (SBA loan, savings, friends/family) 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Vendor relationships (supplies, x-ray, lab) with urgent care experience 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Attention to detail – workplan of required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Facility floorplans and construction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Policies and procedures, job descriptions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6845299" cy="347426"/>
          </a:xfrm>
        </p:spPr>
        <p:txBody>
          <a:bodyPr/>
          <a:lstStyle/>
          <a:p>
            <a:r>
              <a:rPr lang="en-US" sz="2800" dirty="0"/>
              <a:t>Urgent Care Development Obstacles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46374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Adding Value to Urgent Care Operations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80" y="1402158"/>
            <a:ext cx="6157970" cy="5319316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Patients per hour per provider</a:t>
            </a:r>
          </a:p>
          <a:p>
            <a:pPr marL="971550" lvl="1" indent="-285750"/>
            <a:r>
              <a:rPr lang="en-US" sz="1800" dirty="0"/>
              <a:t>Volume-driven business</a:t>
            </a:r>
          </a:p>
          <a:p>
            <a:pPr marL="1428750" lvl="2" indent="-285750"/>
            <a:r>
              <a:rPr lang="en-US" sz="1800" dirty="0"/>
              <a:t>Flow-through margin of incremental visits</a:t>
            </a:r>
          </a:p>
          <a:p>
            <a:pPr marL="1428750" lvl="2" indent="-285750"/>
            <a:r>
              <a:rPr lang="en-US" sz="1800" dirty="0"/>
              <a:t>Skeletal labor as a fixed cost</a:t>
            </a:r>
          </a:p>
          <a:p>
            <a:pPr marL="1428750" lvl="2" indent="-285750"/>
            <a:r>
              <a:rPr lang="en-US" sz="1800" dirty="0"/>
              <a:t>Problem of adding incremental provider capacity </a:t>
            </a:r>
          </a:p>
          <a:p>
            <a:pPr marL="971550" lvl="1" indent="-285750"/>
            <a:r>
              <a:rPr lang="en-US" sz="1800" dirty="0"/>
              <a:t>Leverage labor as the greatest expense</a:t>
            </a:r>
          </a:p>
          <a:p>
            <a:pPr marL="971550" lvl="1" indent="-285750"/>
            <a:r>
              <a:rPr lang="en-US" sz="1800" dirty="0"/>
              <a:t>Staff according to patient per hour expectation</a:t>
            </a:r>
          </a:p>
          <a:p>
            <a:pPr marL="971550" lvl="1" indent="-285750"/>
            <a:r>
              <a:rPr lang="en-US" sz="1800" dirty="0"/>
              <a:t>Pace arrivals according to staff capacity</a:t>
            </a:r>
          </a:p>
          <a:p>
            <a:pPr marL="971550" lvl="1" indent="-285750"/>
            <a:r>
              <a:rPr lang="en-US" sz="1800" dirty="0"/>
              <a:t>Eliminate non-value added tasks to increase efficiency</a:t>
            </a:r>
            <a:endParaRPr lang="en-US" sz="1800" dirty="0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More locations in a market valued more per center</a:t>
            </a:r>
          </a:p>
          <a:p>
            <a:pPr marL="971550" lvl="1" indent="-285750"/>
            <a:r>
              <a:rPr lang="en-US" sz="1800" dirty="0"/>
              <a:t>Scale economies are local</a:t>
            </a:r>
          </a:p>
          <a:p>
            <a:pPr marL="1428750" lvl="2" indent="-285750"/>
            <a:r>
              <a:rPr lang="en-US" sz="1800" dirty="0"/>
              <a:t>Staffing bench flexibility</a:t>
            </a:r>
          </a:p>
          <a:p>
            <a:pPr marL="1428750" lvl="2" indent="-285750"/>
            <a:r>
              <a:rPr lang="en-US" sz="1800" dirty="0"/>
              <a:t>Mass marketing</a:t>
            </a:r>
          </a:p>
          <a:p>
            <a:pPr marL="971550" lvl="1" indent="-285750"/>
            <a:r>
              <a:rPr lang="en-US" sz="1800" dirty="0">
                <a:solidFill>
                  <a:srgbClr val="1B2B54"/>
                </a:solidFill>
              </a:rPr>
              <a:t>Payer leverage — network effect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2B54"/>
                </a:solidFill>
              </a:rPr>
              <a:t>Value-engineering the delivery model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B2B54"/>
              </a:solidFill>
            </a:endParaRPr>
          </a:p>
          <a:p>
            <a:pPr marL="971550" lvl="1" indent="-285750"/>
            <a:endParaRPr lang="en-US" sz="1800" dirty="0"/>
          </a:p>
          <a:p>
            <a:pPr marL="971550" lvl="1" indent="-285750"/>
            <a:endParaRPr lang="en-US" sz="1800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87130C-060E-4CE0-ABB7-0DB55EDC8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7690" y="4008474"/>
            <a:ext cx="3502136" cy="2500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1272A0-897D-4109-BEA6-C4B1532C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690" y="1402158"/>
            <a:ext cx="3495675" cy="250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95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608083"/>
            <a:ext cx="6845300" cy="47247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Mistakes in Ownership Structure</a:t>
            </a:r>
          </a:p>
          <a:p>
            <a:pPr marL="128270" indent="-128270"/>
            <a:r>
              <a:rPr lang="en-US" sz="2400" dirty="0">
                <a:latin typeface="Calibri"/>
                <a:cs typeface="Calibri"/>
              </a:rPr>
              <a:t> Not having a physician on paper (if needed)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CPOM; APP collaboration; Payer medical director requirement; SBA Loan Guarantor</a:t>
            </a:r>
          </a:p>
          <a:p>
            <a:pPr marL="128270" indent="-128270"/>
            <a:r>
              <a:rPr lang="en-US" sz="2400" dirty="0">
                <a:latin typeface="Calibri"/>
                <a:cs typeface="Calibri"/>
              </a:rPr>
              <a:t> Not understanding operations beyond the medicine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“Retail” elements of the business; CC (not hospital, not independent); Costs of doing business</a:t>
            </a:r>
          </a:p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Urgent Care Start-up Mistakes</a:t>
            </a:r>
          </a:p>
        </p:txBody>
      </p:sp>
    </p:spTree>
    <p:extLst>
      <p:ext uri="{BB962C8B-B14F-4D97-AF65-F5344CB8AC3E}">
        <p14:creationId xmlns:p14="http://schemas.microsoft.com/office/powerpoint/2010/main" val="459474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545021"/>
            <a:ext cx="6845300" cy="4787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Mistakes in Financial Planning</a:t>
            </a:r>
          </a:p>
          <a:p>
            <a:pPr marL="128270" indent="-128270"/>
            <a:r>
              <a:rPr lang="en-US" sz="2400" dirty="0">
                <a:latin typeface="Calibri"/>
                <a:cs typeface="Calibri"/>
              </a:rPr>
              <a:t> Planning too little for capital expenditures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Build-out, X-ray, other supplies and equipment</a:t>
            </a:r>
          </a:p>
          <a:p>
            <a:pPr marL="128270" indent="-128270"/>
            <a:r>
              <a:rPr lang="en-US" sz="2400" dirty="0">
                <a:latin typeface="Calibri"/>
                <a:cs typeface="Calibri"/>
              </a:rPr>
              <a:t> Not planning for adequate working capital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Non-operational carrying costs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Operational costs &gt; revenue in early weeks/months due to volume ramp up and delay A/R maturation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5FC9EDF-EF4A-79E7-A7DB-58E7FC49D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/>
          <a:p>
            <a:r>
              <a:rPr lang="en-US" sz="2400" b="1" dirty="0"/>
              <a:t>Urgent Care Start-up Mistakes, cont’d.</a:t>
            </a:r>
          </a:p>
        </p:txBody>
      </p:sp>
    </p:spTree>
    <p:extLst>
      <p:ext uri="{BB962C8B-B14F-4D97-AF65-F5344CB8AC3E}">
        <p14:creationId xmlns:p14="http://schemas.microsoft.com/office/powerpoint/2010/main" val="2068209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566041"/>
            <a:ext cx="6845300" cy="4766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Mistakes in Site Selection</a:t>
            </a:r>
          </a:p>
          <a:p>
            <a:pPr marL="128270" indent="-128270"/>
            <a:r>
              <a:rPr lang="en-US" sz="2400" dirty="0">
                <a:latin typeface="Calibri"/>
                <a:cs typeface="Calibri"/>
              </a:rPr>
              <a:t> Not considering known indicators for success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Ideal market benchmarks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Site positioning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CC8D1EB-E8D1-5BF5-C5F9-725DBA65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/>
          <a:p>
            <a:r>
              <a:rPr lang="en-US" sz="2400" b="1" dirty="0"/>
              <a:t>Urgent Care Start-up Mistakes, cont’d.</a:t>
            </a:r>
          </a:p>
        </p:txBody>
      </p:sp>
    </p:spTree>
    <p:extLst>
      <p:ext uri="{BB962C8B-B14F-4D97-AF65-F5344CB8AC3E}">
        <p14:creationId xmlns:p14="http://schemas.microsoft.com/office/powerpoint/2010/main" val="315196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92771"/>
            <a:ext cx="6845300" cy="50400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Mistakes in Operating Systems Execution and Utilization</a:t>
            </a:r>
          </a:p>
          <a:p>
            <a:pPr marL="0" indent="0">
              <a:buNone/>
            </a:pPr>
            <a:r>
              <a:rPr lang="en-US" sz="2400" dirty="0">
                <a:latin typeface="Calibri"/>
                <a:cs typeface="Calibri"/>
              </a:rPr>
              <a:t>Not deploying appropriate resources to support operations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Urgent care-specific platforms and service providers that can manage the nuances of urgent care: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Fluctuations in hourly, daily, and seasonal visit volumes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Episodic presentation v. scheduled visits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sz="2400" dirty="0">
                <a:latin typeface="Calibri"/>
                <a:cs typeface="Calibri"/>
              </a:rPr>
              <a:t> Efficient supportive services – reference labs, supply ordering, x-ray over-reads, etc.</a:t>
            </a:r>
          </a:p>
          <a:p>
            <a:pPr marL="642620" lvl="2" indent="-128270"/>
            <a:endParaRPr lang="en-US" sz="2400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6149D35-BD16-B241-A737-24EF3714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/>
          <a:p>
            <a:r>
              <a:rPr lang="en-US" sz="2400" b="1" dirty="0"/>
              <a:t>Urgent Care Start-up Mistakes, cont’d.</a:t>
            </a:r>
          </a:p>
        </p:txBody>
      </p:sp>
    </p:spTree>
    <p:extLst>
      <p:ext uri="{BB962C8B-B14F-4D97-AF65-F5344CB8AC3E}">
        <p14:creationId xmlns:p14="http://schemas.microsoft.com/office/powerpoint/2010/main" val="1287662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702675"/>
            <a:ext cx="6845300" cy="46301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C4817"/>
                </a:solidFill>
                <a:latin typeface="Calibri"/>
                <a:cs typeface="Calibri"/>
              </a:rPr>
              <a:t>Mistakes in Operations</a:t>
            </a:r>
          </a:p>
          <a:p>
            <a:pPr marL="0" indent="0">
              <a:buNone/>
            </a:pPr>
            <a:r>
              <a:rPr lang="en-US" sz="2800" dirty="0"/>
              <a:t>Not knowing what you don’t know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Cash-only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Compliance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Flexibility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Referring out good revenue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Ancillary income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 Growing too quickly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2BBD9C4-954C-84D6-E583-F6FDD722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/>
          <a:p>
            <a:r>
              <a:rPr lang="en-US" sz="2400" b="1" dirty="0"/>
              <a:t>Urgent Care Start-up Mistakes, cont’d.</a:t>
            </a:r>
          </a:p>
        </p:txBody>
      </p:sp>
    </p:spTree>
    <p:extLst>
      <p:ext uri="{BB962C8B-B14F-4D97-AF65-F5344CB8AC3E}">
        <p14:creationId xmlns:p14="http://schemas.microsoft.com/office/powerpoint/2010/main" val="2982690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681655"/>
            <a:ext cx="6845300" cy="46511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C4817"/>
                </a:solidFill>
                <a:latin typeface="Calibri"/>
                <a:cs typeface="Calibri"/>
              </a:rPr>
              <a:t>Mistakes in Marketing</a:t>
            </a:r>
          </a:p>
          <a:p>
            <a:pPr marL="0" indent="0">
              <a:buNone/>
            </a:pPr>
            <a:r>
              <a:rPr lang="en-US" sz="2400" dirty="0"/>
              <a:t>Not investing in and deploying successful marketing strategies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Relying on word-of-mouth and referrals for volume v. site visibility/awareness, SEO, etc.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Not putting urgent care first; promoting ancillary services over urgent care as core business</a:t>
            </a:r>
          </a:p>
          <a:p>
            <a:pPr marL="385445" lvl="1" indent="-128270"/>
            <a:r>
              <a:rPr lang="en-US" sz="2400" dirty="0">
                <a:latin typeface="Calibri"/>
                <a:cs typeface="Calibri"/>
              </a:rPr>
              <a:t> Not diversifying strategies across multiple medium (digital, print, grassroots)</a:t>
            </a:r>
          </a:p>
          <a:p>
            <a:pPr marL="385445" lvl="1" indent="-128270"/>
            <a:endParaRPr lang="en-US" sz="2400" dirty="0"/>
          </a:p>
          <a:p>
            <a:pPr marL="385445" lvl="1" indent="-128270"/>
            <a:endParaRPr lang="en-US" sz="2400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C4AE305-F0A5-B553-41D9-0C1F5796B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/>
          <a:p>
            <a:r>
              <a:rPr lang="en-US" sz="2400" b="1" dirty="0"/>
              <a:t>Urgent Care Start-up Mistakes, cont’d.</a:t>
            </a:r>
          </a:p>
        </p:txBody>
      </p:sp>
    </p:spTree>
    <p:extLst>
      <p:ext uri="{BB962C8B-B14F-4D97-AF65-F5344CB8AC3E}">
        <p14:creationId xmlns:p14="http://schemas.microsoft.com/office/powerpoint/2010/main" val="3627913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43125-C567-6EAD-006D-B226F7524D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B72DD-F77C-6F8F-F135-AE18ADA1B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01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255903-E8BE-B470-8DDC-CD98B56C78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618593"/>
            <a:ext cx="6845300" cy="4714230"/>
          </a:xfrm>
        </p:spPr>
        <p:txBody>
          <a:bodyPr/>
          <a:lstStyle/>
          <a:p>
            <a:r>
              <a:rPr lang="en-US" sz="2400" dirty="0"/>
              <a:t>Alan A. Ayers, MBA, </a:t>
            </a:r>
            <a:r>
              <a:rPr lang="en-US" sz="2400" dirty="0" err="1"/>
              <a:t>MAcc</a:t>
            </a:r>
            <a:endParaRPr lang="en-US" sz="2400" dirty="0"/>
          </a:p>
          <a:p>
            <a:r>
              <a:rPr lang="en-US" sz="2400" dirty="0">
                <a:hlinkClick r:id="rId2"/>
              </a:rPr>
              <a:t>alan.ayers@experityhealth.com</a:t>
            </a:r>
            <a:endParaRPr lang="en-US" sz="2400" dirty="0"/>
          </a:p>
          <a:p>
            <a:r>
              <a:rPr lang="en-US" sz="2400" dirty="0"/>
              <a:t>(614) 519-1221 Cell/Text</a:t>
            </a:r>
          </a:p>
          <a:p>
            <a:endParaRPr lang="en-US" sz="2400" dirty="0"/>
          </a:p>
          <a:p>
            <a:r>
              <a:rPr lang="en-US" sz="2400" dirty="0"/>
              <a:t>http://www.alanayersurgentcare.com</a:t>
            </a:r>
          </a:p>
          <a:p>
            <a:endParaRPr lang="en-US" sz="2400" dirty="0"/>
          </a:p>
          <a:p>
            <a:r>
              <a:rPr lang="en-US" sz="2400" dirty="0"/>
              <a:t>https://www.linkedin.com/in/alanayers/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A6582F-F631-E71B-3214-63D9DB19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Contact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56429-A637-616B-A308-D88DAEC24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050" name="Picture 2" descr="Adapting Your Practice to Changing Patient Behavior | Webinar | Experity">
            <a:extLst>
              <a:ext uri="{FF2B5EF4-FFF2-40B4-BE49-F238E27FC236}">
                <a16:creationId xmlns:a16="http://schemas.microsoft.com/office/drawing/2014/main" id="{898B3F02-D6F6-1BD6-2878-5E2420B45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152" y="1118208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28161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0da2fe5b-18cc-4d2f-94ad-6fe1b07c31a6" xsi:nil="true"/>
    <Photo_x0020_usage xmlns="0da2fe5b-18cc-4d2f-94ad-6fe1b07c31a6" xsi:nil="true"/>
    <SharedWithUsers xmlns="70d961f9-5b45-4014-80fa-41882ba7bfd6">
      <UserInfo>
        <DisplayName/>
        <AccountId xsi:nil="true"/>
        <AccountType/>
      </UserInfo>
    </SharedWithUsers>
    <MediaLengthInSeconds xmlns="0da2fe5b-18cc-4d2f-94ad-6fe1b07c31a6" xsi:nil="true"/>
    <_Flow_SignoffStatus xmlns="0da2fe5b-18cc-4d2f-94ad-6fe1b07c31a6" xsi:nil="true"/>
    <Notes0 xmlns="0da2fe5b-18cc-4d2f-94ad-6fe1b07c31a6" xsi:nil="true"/>
    <TaxCatchAll xmlns="70d961f9-5b45-4014-80fa-41882ba7bfd6" xsi:nil="true"/>
    <lcf76f155ced4ddcb4097134ff3c332f xmlns="0da2fe5b-18cc-4d2f-94ad-6fe1b07c31a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ABA9434AC934E85DD59D409BF6AC3" ma:contentTypeVersion="20" ma:contentTypeDescription="Create a new document." ma:contentTypeScope="" ma:versionID="94de5ac1f852d002363af58a551d2a0e">
  <xsd:schema xmlns:xsd="http://www.w3.org/2001/XMLSchema" xmlns:xs="http://www.w3.org/2001/XMLSchema" xmlns:p="http://schemas.microsoft.com/office/2006/metadata/properties" xmlns:ns2="0da2fe5b-18cc-4d2f-94ad-6fe1b07c31a6" xmlns:ns3="70d961f9-5b45-4014-80fa-41882ba7bfd6" targetNamespace="http://schemas.microsoft.com/office/2006/metadata/properties" ma:root="true" ma:fieldsID="51c761b954d79e05f29c6df942b49a3a" ns2:_="" ns3:_="">
    <xsd:import namespace="0da2fe5b-18cc-4d2f-94ad-6fe1b07c31a6"/>
    <xsd:import namespace="70d961f9-5b45-4014-80fa-41882ba7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Usage" minOccurs="0"/>
                <xsd:element ref="ns2:Photo_x0020_usage" minOccurs="0"/>
                <xsd:element ref="ns2:_Flow_SignoffStatus" minOccurs="0"/>
                <xsd:element ref="ns2:MediaServiceLocation" minOccurs="0"/>
                <xsd:element ref="ns2:Notes0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2fe5b-18cc-4d2f-94ad-6fe1b07c31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Usage" ma:index="20" nillable="true" ma:displayName="Usage" ma:format="Dropdown" ma:internalName="Usage">
      <xsd:simpleType>
        <xsd:restriction base="dms:Text">
          <xsd:maxLength value="255"/>
        </xsd:restriction>
      </xsd:simpleType>
    </xsd:element>
    <xsd:element name="Photo_x0020_usage" ma:index="21" nillable="true" ma:displayName="Photo usage" ma:description="Notes" ma:internalName="Photo_x0020_usage">
      <xsd:simpleType>
        <xsd:restriction base="dms:Text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s0" ma:index="24" nillable="true" ma:displayName="Notes" ma:description="Notes" ma:internalName="Notes0">
      <xsd:simpleType>
        <xsd:restriction base="dms:Note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bfbdab3-4865-46b0-8316-74d439cf5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61f9-5b45-4014-80fa-41882ba7b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6a93b15b-bc55-412d-b185-edd944d46b12}" ma:internalName="TaxCatchAll" ma:showField="CatchAllData" ma:web="70d961f9-5b45-4014-80fa-41882ba7b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68273E-29EC-422D-890A-F96DCD268756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0da2fe5b-18cc-4d2f-94ad-6fe1b07c31a6"/>
    <ds:schemaRef ds:uri="http://schemas.microsoft.com/office/infopath/2007/PartnerControls"/>
    <ds:schemaRef ds:uri="http://schemas.openxmlformats.org/package/2006/metadata/core-properties"/>
    <ds:schemaRef ds:uri="70d961f9-5b45-4014-80fa-41882ba7bfd6"/>
  </ds:schemaRefs>
</ds:datastoreItem>
</file>

<file path=customXml/itemProps2.xml><?xml version="1.0" encoding="utf-8"?>
<ds:datastoreItem xmlns:ds="http://schemas.openxmlformats.org/officeDocument/2006/customXml" ds:itemID="{A6ECBEBC-D7F5-4315-B94A-B534073163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7DBD93-655A-4DDF-BC87-9EFF66250A1C}">
  <ds:schemaRefs>
    <ds:schemaRef ds:uri="0da2fe5b-18cc-4d2f-94ad-6fe1b07c31a6"/>
    <ds:schemaRef ds:uri="70d961f9-5b45-4014-80fa-41882ba7bf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1452</Words>
  <Application>Microsoft Office PowerPoint</Application>
  <PresentationFormat>Widescreen</PresentationFormat>
  <Paragraphs>277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Tahoma</vt:lpstr>
      <vt:lpstr>Custom Design</vt:lpstr>
      <vt:lpstr>3_Office Theme</vt:lpstr>
      <vt:lpstr>5_Office Theme</vt:lpstr>
      <vt:lpstr>4_Office Theme</vt:lpstr>
      <vt:lpstr>6_Office Theme</vt:lpstr>
      <vt:lpstr>7_Office Theme</vt:lpstr>
      <vt:lpstr>8_Office Theme</vt:lpstr>
      <vt:lpstr>Developing an Urgent Care Business Plan Model for Success</vt:lpstr>
      <vt:lpstr>What is Urgent Care?</vt:lpstr>
      <vt:lpstr>Urgent Care vs. Primary Care</vt:lpstr>
      <vt:lpstr>Urgent Care Growth Trends</vt:lpstr>
      <vt:lpstr>Pandemic and Post-Pandemic Growth</vt:lpstr>
      <vt:lpstr>Urgent Care Growth Trends, cont’d.</vt:lpstr>
      <vt:lpstr>Post-COVID Growth Theses</vt:lpstr>
      <vt:lpstr>Post-COVID Growth Theses, cont’d.</vt:lpstr>
      <vt:lpstr>Post-COVID Growth Theses, cont’d.</vt:lpstr>
      <vt:lpstr>Convergence of Urgent and Primary Care</vt:lpstr>
      <vt:lpstr>Creating a Branded Patient Experience Destination</vt:lpstr>
      <vt:lpstr>PowerPoint Presentation</vt:lpstr>
      <vt:lpstr>PowerPoint Presentation</vt:lpstr>
      <vt:lpstr>PowerPoint Presentation</vt:lpstr>
      <vt:lpstr>Urgent Care Capital Requirements</vt:lpstr>
      <vt:lpstr>Urgent Care Development Obstacles</vt:lpstr>
      <vt:lpstr>Adding Value to Urgent Care Operations</vt:lpstr>
      <vt:lpstr>Urgent Care Start-up Mistakes</vt:lpstr>
      <vt:lpstr>Urgent Care Start-up Mistakes, cont’d.</vt:lpstr>
      <vt:lpstr>Urgent Care Start-up Mistakes, cont’d.</vt:lpstr>
      <vt:lpstr>Urgent Care Start-up Mistakes, cont’d.</vt:lpstr>
      <vt:lpstr>Urgent Care Start-up Mistakes, cont’d.</vt:lpstr>
      <vt:lpstr>Urgent Care Start-up Mistakes, cont’d.</vt:lpstr>
      <vt:lpstr>Questions and Answers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Ava MoweryCarlson</dc:creator>
  <cp:lastModifiedBy>Alan Ayers</cp:lastModifiedBy>
  <cp:revision>2</cp:revision>
  <dcterms:created xsi:type="dcterms:W3CDTF">2019-03-05T21:07:08Z</dcterms:created>
  <dcterms:modified xsi:type="dcterms:W3CDTF">2023-10-16T01:31:26Z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0x0101002CAABA9434AC934E85DD59D409BF6AC3</vt:lpwstr>
  </property>
  <property fmtid="{D5CDD505-2E9C-101B-9397-08002B2CF9AE}" pid="3" name="Order">
    <vt:r8>4498200</vt:r8>
  </property>
  <property fmtid="{D5CDD505-2E9C-101B-9397-08002B2CF9AE}" pid="4" name="_ExtendedDescription">
    <vt:lpwstr/>
  </property>
  <property fmtid="{D5CDD505-2E9C-101B-9397-08002B2CF9AE}" pid="5" name="ComplianceAssetId">
    <vt:lpwstr/>
  </property>
  <property fmtid="{D5CDD505-2E9C-101B-9397-08002B2CF9AE}" pid="6" name="MediaServiceImageTags">
    <vt:lpwstr/>
  </property>
</Properties>
</file>