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2" r:id="rId3"/>
    <p:sldId id="274" r:id="rId4"/>
    <p:sldId id="277" r:id="rId5"/>
    <p:sldId id="278" r:id="rId6"/>
    <p:sldId id="275" r:id="rId7"/>
    <p:sldId id="276" r:id="rId8"/>
    <p:sldId id="279" r:id="rId9"/>
    <p:sldId id="280" r:id="rId10"/>
    <p:sldId id="281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CC51CF8-AD4F-C6C8-21A5-F1B8E680E575}" name="Melissa Rohwedder" initials="MR" userId="S::Melissa.Rohwedder@experityhealth.com::6580a757-31c2-48c3-80c5-ba1b0296ae0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B749"/>
    <a:srgbClr val="1A2C54"/>
    <a:srgbClr val="F89D3D"/>
    <a:srgbClr val="2C7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C1D363-0584-434E-8597-0A2A75AA00E8}" v="10" dt="2023-01-25T16:42:38.139"/>
    <p1510:client id="{6BF56619-350C-4F57-9E92-7B2EFEB6F74A}" v="1" dt="2023-01-24T19:59:56.974"/>
    <p1510:client id="{732DD2D2-6C20-4E35-A6A2-F9CDA1E18E88}" v="217" dt="2023-01-25T16:36:47.833"/>
    <p1510:client id="{DB0794B0-0256-4DAA-9AAC-53A8AF9C9406}" v="102" dt="2023-01-26T19:26:03.721"/>
    <p1510:client id="{E8C2D014-C835-49B9-A7FC-FCA2340FBCF2}" v="1" dt="2023-02-08T20:57:33.604"/>
    <p1510:client id="{F5721E65-6F1D-470C-82F3-80A5B82B5F5B}" v="1" dt="2023-02-06T21:25:30.7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7"/>
    <p:restoredTop sz="94694"/>
  </p:normalViewPr>
  <p:slideViewPr>
    <p:cSldViewPr snapToGrid="0">
      <p:cViewPr varScale="1">
        <p:scale>
          <a:sx n="108" d="100"/>
          <a:sy n="108" d="100"/>
        </p:scale>
        <p:origin x="6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6" d="100"/>
          <a:sy n="116" d="100"/>
        </p:scale>
        <p:origin x="524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nya Christensen" userId="lNpKcMrccQTNo/czb7WRMJHVl4Y448xEX877+SznnVk=" providerId="None" clId="Web-{732DD2D2-6C20-4E35-A6A2-F9CDA1E18E88}"/>
    <pc:docChg chg="modSld">
      <pc:chgData name="Tanya Christensen" userId="lNpKcMrccQTNo/czb7WRMJHVl4Y448xEX877+SznnVk=" providerId="None" clId="Web-{732DD2D2-6C20-4E35-A6A2-F9CDA1E18E88}" dt="2023-01-25T15:43:53.347" v="0" actId="20577"/>
      <pc:docMkLst>
        <pc:docMk/>
      </pc:docMkLst>
      <pc:sldChg chg="modSp">
        <pc:chgData name="Tanya Christensen" userId="lNpKcMrccQTNo/czb7WRMJHVl4Y448xEX877+SznnVk=" providerId="None" clId="Web-{732DD2D2-6C20-4E35-A6A2-F9CDA1E18E88}" dt="2023-01-25T15:43:53.347" v="0" actId="20577"/>
        <pc:sldMkLst>
          <pc:docMk/>
          <pc:sldMk cId="1734307523" sldId="276"/>
        </pc:sldMkLst>
        <pc:spChg chg="mod">
          <ac:chgData name="Tanya Christensen" userId="lNpKcMrccQTNo/czb7WRMJHVl4Y448xEX877+SznnVk=" providerId="None" clId="Web-{732DD2D2-6C20-4E35-A6A2-F9CDA1E18E88}" dt="2023-01-25T15:43:53.347" v="0" actId="20577"/>
          <ac:spMkLst>
            <pc:docMk/>
            <pc:sldMk cId="1734307523" sldId="276"/>
            <ac:spMk id="10" creationId="{782B6F76-F373-49C2-8D0C-881EA9F6344E}"/>
          </ac:spMkLst>
        </pc:spChg>
      </pc:sldChg>
    </pc:docChg>
  </pc:docChgLst>
  <pc:docChgLst>
    <pc:chgData name="Tanya Christensen" userId="lNpKcMrccQTNo/czb7WRMJHVl4Y448xEX877+SznnVk=" providerId="None" clId="Web-{53C1D363-0584-434E-8597-0A2A75AA00E8}"/>
    <pc:docChg chg="modSld">
      <pc:chgData name="Tanya Christensen" userId="lNpKcMrccQTNo/czb7WRMJHVl4Y448xEX877+SznnVk=" providerId="None" clId="Web-{53C1D363-0584-434E-8597-0A2A75AA00E8}" dt="2023-01-25T16:42:38.139" v="9" actId="20577"/>
      <pc:docMkLst>
        <pc:docMk/>
      </pc:docMkLst>
      <pc:sldChg chg="modSp">
        <pc:chgData name="Tanya Christensen" userId="lNpKcMrccQTNo/czb7WRMJHVl4Y448xEX877+SznnVk=" providerId="None" clId="Web-{53C1D363-0584-434E-8597-0A2A75AA00E8}" dt="2023-01-25T16:42:38.139" v="9" actId="20577"/>
        <pc:sldMkLst>
          <pc:docMk/>
          <pc:sldMk cId="2746391530" sldId="281"/>
        </pc:sldMkLst>
        <pc:spChg chg="mod">
          <ac:chgData name="Tanya Christensen" userId="lNpKcMrccQTNo/czb7WRMJHVl4Y448xEX877+SznnVk=" providerId="None" clId="Web-{53C1D363-0584-434E-8597-0A2A75AA00E8}" dt="2023-01-25T16:41:19.106" v="2" actId="20577"/>
          <ac:spMkLst>
            <pc:docMk/>
            <pc:sldMk cId="2746391530" sldId="281"/>
            <ac:spMk id="3" creationId="{7FAB7871-ABBA-47E1-A1B0-3BEB931EDE56}"/>
          </ac:spMkLst>
        </pc:spChg>
        <pc:spChg chg="mod">
          <ac:chgData name="Tanya Christensen" userId="lNpKcMrccQTNo/czb7WRMJHVl4Y448xEX877+SznnVk=" providerId="None" clId="Web-{53C1D363-0584-434E-8597-0A2A75AA00E8}" dt="2023-01-25T16:41:22.403" v="3" actId="20577"/>
          <ac:spMkLst>
            <pc:docMk/>
            <pc:sldMk cId="2746391530" sldId="281"/>
            <ac:spMk id="4" creationId="{9F23647C-5511-44CB-BC67-0C1E2808555C}"/>
          </ac:spMkLst>
        </pc:spChg>
        <pc:spChg chg="mod">
          <ac:chgData name="Tanya Christensen" userId="lNpKcMrccQTNo/czb7WRMJHVl4Y448xEX877+SznnVk=" providerId="None" clId="Web-{53C1D363-0584-434E-8597-0A2A75AA00E8}" dt="2023-01-25T16:41:25.950" v="4" actId="20577"/>
          <ac:spMkLst>
            <pc:docMk/>
            <pc:sldMk cId="2746391530" sldId="281"/>
            <ac:spMk id="5" creationId="{C50626D1-B50C-4A03-BB75-394DD0AEDC2D}"/>
          </ac:spMkLst>
        </pc:spChg>
        <pc:spChg chg="mod">
          <ac:chgData name="Tanya Christensen" userId="lNpKcMrccQTNo/czb7WRMJHVl4Y448xEX877+SznnVk=" providerId="None" clId="Web-{53C1D363-0584-434E-8597-0A2A75AA00E8}" dt="2023-01-25T16:41:16.137" v="1" actId="20577"/>
          <ac:spMkLst>
            <pc:docMk/>
            <pc:sldMk cId="2746391530" sldId="281"/>
            <ac:spMk id="6" creationId="{787994FE-59EF-40B2-A00F-2A1CF2F528DA}"/>
          </ac:spMkLst>
        </pc:spChg>
        <pc:spChg chg="mod">
          <ac:chgData name="Tanya Christensen" userId="lNpKcMrccQTNo/czb7WRMJHVl4Y448xEX877+SznnVk=" providerId="None" clId="Web-{53C1D363-0584-434E-8597-0A2A75AA00E8}" dt="2023-01-25T16:42:38.139" v="9" actId="20577"/>
          <ac:spMkLst>
            <pc:docMk/>
            <pc:sldMk cId="2746391530" sldId="281"/>
            <ac:spMk id="8" creationId="{4D645CC1-03C4-41C1-AA84-B2DA09B453E6}"/>
          </ac:spMkLst>
        </pc:spChg>
        <pc:spChg chg="mod">
          <ac:chgData name="Tanya Christensen" userId="lNpKcMrccQTNo/czb7WRMJHVl4Y448xEX877+SznnVk=" providerId="None" clId="Web-{53C1D363-0584-434E-8597-0A2A75AA00E8}" dt="2023-01-25T16:42:35.124" v="7" actId="20577"/>
          <ac:spMkLst>
            <pc:docMk/>
            <pc:sldMk cId="2746391530" sldId="281"/>
            <ac:spMk id="9" creationId="{5D8B8A22-27B1-4D16-BF8A-965C824B445A}"/>
          </ac:spMkLst>
        </pc:spChg>
        <pc:spChg chg="mod">
          <ac:chgData name="Tanya Christensen" userId="lNpKcMrccQTNo/czb7WRMJHVl4Y448xEX877+SznnVk=" providerId="None" clId="Web-{53C1D363-0584-434E-8597-0A2A75AA00E8}" dt="2023-01-25T16:41:02.215" v="0" actId="20577"/>
          <ac:spMkLst>
            <pc:docMk/>
            <pc:sldMk cId="2746391530" sldId="281"/>
            <ac:spMk id="18" creationId="{BB3EA0B5-FF04-4B5A-8BFA-1119FFC1DBDF}"/>
          </ac:spMkLst>
        </pc:spChg>
        <pc:cxnChg chg="mod">
          <ac:chgData name="Tanya Christensen" userId="lNpKcMrccQTNo/czb7WRMJHVl4Y448xEX877+SznnVk=" providerId="None" clId="Web-{53C1D363-0584-434E-8597-0A2A75AA00E8}" dt="2023-01-25T16:41:29.638" v="6" actId="1076"/>
          <ac:cxnSpMkLst>
            <pc:docMk/>
            <pc:sldMk cId="2746391530" sldId="281"/>
            <ac:cxnSpMk id="15" creationId="{1D0DBB0B-FB72-4BD2-8914-B3F0E8232709}"/>
          </ac:cxnSpMkLst>
        </pc:cxnChg>
      </pc:sldChg>
    </pc:docChg>
  </pc:docChgLst>
  <pc:docChgLst>
    <pc:chgData name="Melissa Rohwedder" userId="3UntQO5Z+VK7RsHLILOLvhYO1D7ANqo+AxqLNkCSnAc=" providerId="None" clId="Web-{6BF56619-350C-4F57-9E92-7B2EFEB6F74A}"/>
    <pc:docChg chg="sldOrd">
      <pc:chgData name="Melissa Rohwedder" userId="3UntQO5Z+VK7RsHLILOLvhYO1D7ANqo+AxqLNkCSnAc=" providerId="None" clId="Web-{6BF56619-350C-4F57-9E92-7B2EFEB6F74A}" dt="2023-01-24T19:59:56.974" v="0"/>
      <pc:docMkLst>
        <pc:docMk/>
      </pc:docMkLst>
      <pc:sldChg chg="ord">
        <pc:chgData name="Melissa Rohwedder" userId="3UntQO5Z+VK7RsHLILOLvhYO1D7ANqo+AxqLNkCSnAc=" providerId="None" clId="Web-{6BF56619-350C-4F57-9E92-7B2EFEB6F74A}" dt="2023-01-24T19:59:56.974" v="0"/>
        <pc:sldMkLst>
          <pc:docMk/>
          <pc:sldMk cId="2049914909" sldId="274"/>
        </pc:sldMkLst>
      </pc:sldChg>
    </pc:docChg>
  </pc:docChgLst>
  <pc:docChgLst>
    <pc:chgData name="Tanya Christensen" userId="lNpKcMrccQTNo/czb7WRMJHVl4Y448xEX877+SznnVk=" providerId="None" clId="Web-{DB0794B0-0256-4DAA-9AAC-53A8AF9C9406}"/>
    <pc:docChg chg="modSld">
      <pc:chgData name="Tanya Christensen" userId="lNpKcMrccQTNo/czb7WRMJHVl4Y448xEX877+SznnVk=" providerId="None" clId="Web-{DB0794B0-0256-4DAA-9AAC-53A8AF9C9406}" dt="2023-01-26T19:26:03.721" v="91" actId="1076"/>
      <pc:docMkLst>
        <pc:docMk/>
      </pc:docMkLst>
      <pc:sldChg chg="addSp modSp">
        <pc:chgData name="Tanya Christensen" userId="lNpKcMrccQTNo/czb7WRMJHVl4Y448xEX877+SznnVk=" providerId="None" clId="Web-{DB0794B0-0256-4DAA-9AAC-53A8AF9C9406}" dt="2023-01-26T19:26:03.721" v="91" actId="1076"/>
        <pc:sldMkLst>
          <pc:docMk/>
          <pc:sldMk cId="2155309935" sldId="277"/>
        </pc:sldMkLst>
        <pc:spChg chg="mod">
          <ac:chgData name="Tanya Christensen" userId="lNpKcMrccQTNo/czb7WRMJHVl4Y448xEX877+SznnVk=" providerId="None" clId="Web-{DB0794B0-0256-4DAA-9AAC-53A8AF9C9406}" dt="2023-01-26T19:24:58.156" v="70" actId="1076"/>
          <ac:spMkLst>
            <pc:docMk/>
            <pc:sldMk cId="2155309935" sldId="277"/>
            <ac:spMk id="2" creationId="{DF419FA8-4CB9-45D9-8542-D9FBBD3A06BD}"/>
          </ac:spMkLst>
        </pc:spChg>
        <pc:spChg chg="mod">
          <ac:chgData name="Tanya Christensen" userId="lNpKcMrccQTNo/czb7WRMJHVl4Y448xEX877+SznnVk=" providerId="None" clId="Web-{DB0794B0-0256-4DAA-9AAC-53A8AF9C9406}" dt="2023-01-26T19:25:54.768" v="88" actId="14100"/>
          <ac:spMkLst>
            <pc:docMk/>
            <pc:sldMk cId="2155309935" sldId="277"/>
            <ac:spMk id="3" creationId="{7E0D508C-CDD8-4085-AFF9-D9CA03290C37}"/>
          </ac:spMkLst>
        </pc:spChg>
        <pc:spChg chg="mod">
          <ac:chgData name="Tanya Christensen" userId="lNpKcMrccQTNo/czb7WRMJHVl4Y448xEX877+SznnVk=" providerId="None" clId="Web-{DB0794B0-0256-4DAA-9AAC-53A8AF9C9406}" dt="2023-01-26T19:25:50.533" v="87" actId="1076"/>
          <ac:spMkLst>
            <pc:docMk/>
            <pc:sldMk cId="2155309935" sldId="277"/>
            <ac:spMk id="4" creationId="{F09643F8-D7E9-44CF-9AEC-8EB22D244749}"/>
          </ac:spMkLst>
        </pc:spChg>
        <pc:spChg chg="mod">
          <ac:chgData name="Tanya Christensen" userId="lNpKcMrccQTNo/czb7WRMJHVl4Y448xEX877+SznnVk=" providerId="None" clId="Web-{DB0794B0-0256-4DAA-9AAC-53A8AF9C9406}" dt="2023-01-26T19:25:38.877" v="83" actId="1076"/>
          <ac:spMkLst>
            <pc:docMk/>
            <pc:sldMk cId="2155309935" sldId="277"/>
            <ac:spMk id="5" creationId="{A40C72D7-6468-4D11-970D-8EEF2CB1370A}"/>
          </ac:spMkLst>
        </pc:spChg>
        <pc:spChg chg="mod">
          <ac:chgData name="Tanya Christensen" userId="lNpKcMrccQTNo/czb7WRMJHVl4Y448xEX877+SznnVk=" providerId="None" clId="Web-{DB0794B0-0256-4DAA-9AAC-53A8AF9C9406}" dt="2023-01-26T19:26:03.721" v="91" actId="1076"/>
          <ac:spMkLst>
            <pc:docMk/>
            <pc:sldMk cId="2155309935" sldId="277"/>
            <ac:spMk id="6" creationId="{A8AC87BC-8205-419D-9639-BFEDB10A6E1A}"/>
          </ac:spMkLst>
        </pc:spChg>
        <pc:spChg chg="add mod">
          <ac:chgData name="Tanya Christensen" userId="lNpKcMrccQTNo/czb7WRMJHVl4Y448xEX877+SznnVk=" providerId="None" clId="Web-{DB0794B0-0256-4DAA-9AAC-53A8AF9C9406}" dt="2023-01-26T19:25:05.110" v="72" actId="1076"/>
          <ac:spMkLst>
            <pc:docMk/>
            <pc:sldMk cId="2155309935" sldId="277"/>
            <ac:spMk id="7" creationId="{26376186-21C5-B523-0AEA-AF2E5ADB3667}"/>
          </ac:spMkLst>
        </pc:spChg>
        <pc:spChg chg="add mod">
          <ac:chgData name="Tanya Christensen" userId="lNpKcMrccQTNo/czb7WRMJHVl4Y448xEX877+SznnVk=" providerId="None" clId="Web-{DB0794B0-0256-4DAA-9AAC-53A8AF9C9406}" dt="2023-01-26T19:25:05.125" v="73" actId="1076"/>
          <ac:spMkLst>
            <pc:docMk/>
            <pc:sldMk cId="2155309935" sldId="277"/>
            <ac:spMk id="8" creationId="{9AB0C7DD-3715-9078-787C-807081EBD3D7}"/>
          </ac:spMkLst>
        </pc:spChg>
        <pc:spChg chg="add mod">
          <ac:chgData name="Tanya Christensen" userId="lNpKcMrccQTNo/czb7WRMJHVl4Y448xEX877+SznnVk=" providerId="None" clId="Web-{DB0794B0-0256-4DAA-9AAC-53A8AF9C9406}" dt="2023-01-26T19:25:44.642" v="85" actId="1076"/>
          <ac:spMkLst>
            <pc:docMk/>
            <pc:sldMk cId="2155309935" sldId="277"/>
            <ac:spMk id="9" creationId="{7A4BEE62-89CB-3F2A-DF0B-182826FE6ACE}"/>
          </ac:spMkLst>
        </pc:spChg>
        <pc:spChg chg="add mod">
          <ac:chgData name="Tanya Christensen" userId="lNpKcMrccQTNo/czb7WRMJHVl4Y448xEX877+SznnVk=" providerId="None" clId="Web-{DB0794B0-0256-4DAA-9AAC-53A8AF9C9406}" dt="2023-01-26T19:25:47.549" v="86" actId="1076"/>
          <ac:spMkLst>
            <pc:docMk/>
            <pc:sldMk cId="2155309935" sldId="277"/>
            <ac:spMk id="10" creationId="{02F450BF-D1CD-BEC9-722E-8F6DBF95DDE7}"/>
          </ac:spMkLst>
        </pc:spChg>
        <pc:spChg chg="add mod">
          <ac:chgData name="Tanya Christensen" userId="lNpKcMrccQTNo/czb7WRMJHVl4Y448xEX877+SznnVk=" providerId="None" clId="Web-{DB0794B0-0256-4DAA-9AAC-53A8AF9C9406}" dt="2023-01-26T19:25:35.705" v="82" actId="1076"/>
          <ac:spMkLst>
            <pc:docMk/>
            <pc:sldMk cId="2155309935" sldId="277"/>
            <ac:spMk id="11" creationId="{33B9B11D-F403-B43C-AA3A-6A66D58601CF}"/>
          </ac:spMkLst>
        </pc:spChg>
        <pc:spChg chg="add mod ord">
          <ac:chgData name="Tanya Christensen" userId="lNpKcMrccQTNo/czb7WRMJHVl4Y448xEX877+SznnVk=" providerId="None" clId="Web-{DB0794B0-0256-4DAA-9AAC-53A8AF9C9406}" dt="2023-01-26T19:25:35.673" v="81" actId="1076"/>
          <ac:spMkLst>
            <pc:docMk/>
            <pc:sldMk cId="2155309935" sldId="277"/>
            <ac:spMk id="12" creationId="{AE6301CC-0563-9FC6-66A4-CD6D7092B902}"/>
          </ac:spMkLst>
        </pc:spChg>
        <pc:spChg chg="add mod">
          <ac:chgData name="Tanya Christensen" userId="lNpKcMrccQTNo/czb7WRMJHVl4Y448xEX877+SznnVk=" providerId="None" clId="Web-{DB0794B0-0256-4DAA-9AAC-53A8AF9C9406}" dt="2023-01-26T19:25:57.799" v="89" actId="1076"/>
          <ac:spMkLst>
            <pc:docMk/>
            <pc:sldMk cId="2155309935" sldId="277"/>
            <ac:spMk id="13" creationId="{A1C48CDD-57BC-01A3-7A80-AB5F6603C72E}"/>
          </ac:spMkLst>
        </pc:spChg>
        <pc:spChg chg="add mod">
          <ac:chgData name="Tanya Christensen" userId="lNpKcMrccQTNo/czb7WRMJHVl4Y448xEX877+SznnVk=" providerId="None" clId="Web-{DB0794B0-0256-4DAA-9AAC-53A8AF9C9406}" dt="2023-01-26T19:25:57.830" v="90" actId="1076"/>
          <ac:spMkLst>
            <pc:docMk/>
            <pc:sldMk cId="2155309935" sldId="277"/>
            <ac:spMk id="14" creationId="{F9F5F3C6-0F36-B5CC-908B-1B4252A002C1}"/>
          </ac:spMkLst>
        </pc:spChg>
      </pc:sldChg>
      <pc:sldChg chg="addSp delSp modSp mod modClrScheme chgLayout">
        <pc:chgData name="Tanya Christensen" userId="lNpKcMrccQTNo/czb7WRMJHVl4Y448xEX877+SznnVk=" providerId="None" clId="Web-{DB0794B0-0256-4DAA-9AAC-53A8AF9C9406}" dt="2023-01-26T19:24:40.875" v="69" actId="1076"/>
        <pc:sldMkLst>
          <pc:docMk/>
          <pc:sldMk cId="2945242863" sldId="279"/>
        </pc:sldMkLst>
        <pc:spChg chg="mod ord">
          <ac:chgData name="Tanya Christensen" userId="lNpKcMrccQTNo/czb7WRMJHVl4Y448xEX877+SznnVk=" providerId="None" clId="Web-{DB0794B0-0256-4DAA-9AAC-53A8AF9C9406}" dt="2023-01-26T19:24:40.875" v="69" actId="1076"/>
          <ac:spMkLst>
            <pc:docMk/>
            <pc:sldMk cId="2945242863" sldId="279"/>
            <ac:spMk id="2" creationId="{9BA6BBE2-A64C-4A95-8AB5-D1783FAB04BC}"/>
          </ac:spMkLst>
        </pc:spChg>
        <pc:spChg chg="add del mod ord">
          <ac:chgData name="Tanya Christensen" userId="lNpKcMrccQTNo/czb7WRMJHVl4Y448xEX877+SznnVk=" providerId="None" clId="Web-{DB0794B0-0256-4DAA-9AAC-53A8AF9C9406}" dt="2023-01-26T19:24:28.062" v="65"/>
          <ac:spMkLst>
            <pc:docMk/>
            <pc:sldMk cId="2945242863" sldId="279"/>
            <ac:spMk id="3" creationId="{448A7A7B-F663-35D8-F3C1-03133BE81AC8}"/>
          </ac:spMkLst>
        </pc:spChg>
        <pc:spChg chg="add del mod ord">
          <ac:chgData name="Tanya Christensen" userId="lNpKcMrccQTNo/czb7WRMJHVl4Y448xEX877+SznnVk=" providerId="None" clId="Web-{DB0794B0-0256-4DAA-9AAC-53A8AF9C9406}" dt="2023-01-26T19:24:26.437" v="64"/>
          <ac:spMkLst>
            <pc:docMk/>
            <pc:sldMk cId="2945242863" sldId="279"/>
            <ac:spMk id="4" creationId="{71EA2085-E80C-A168-D736-5BD4A3623F91}"/>
          </ac:spMkLst>
        </pc:spChg>
        <pc:spChg chg="mod">
          <ac:chgData name="Tanya Christensen" userId="lNpKcMrccQTNo/czb7WRMJHVl4Y448xEX877+SznnVk=" providerId="None" clId="Web-{DB0794B0-0256-4DAA-9AAC-53A8AF9C9406}" dt="2023-01-26T19:24:38.046" v="68" actId="1076"/>
          <ac:spMkLst>
            <pc:docMk/>
            <pc:sldMk cId="2945242863" sldId="279"/>
            <ac:spMk id="10" creationId="{782B6F76-F373-49C2-8D0C-881EA9F6344E}"/>
          </ac:spMkLst>
        </pc:spChg>
      </pc:sldChg>
      <pc:sldChg chg="modSp">
        <pc:chgData name="Tanya Christensen" userId="lNpKcMrccQTNo/czb7WRMJHVl4Y448xEX877+SznnVk=" providerId="None" clId="Web-{DB0794B0-0256-4DAA-9AAC-53A8AF9C9406}" dt="2023-01-26T19:19:50.647" v="0" actId="20577"/>
        <pc:sldMkLst>
          <pc:docMk/>
          <pc:sldMk cId="2746391530" sldId="281"/>
        </pc:sldMkLst>
        <pc:spChg chg="mod">
          <ac:chgData name="Tanya Christensen" userId="lNpKcMrccQTNo/czb7WRMJHVl4Y448xEX877+SznnVk=" providerId="None" clId="Web-{DB0794B0-0256-4DAA-9AAC-53A8AF9C9406}" dt="2023-01-26T19:19:50.647" v="0" actId="20577"/>
          <ac:spMkLst>
            <pc:docMk/>
            <pc:sldMk cId="2746391530" sldId="281"/>
            <ac:spMk id="7" creationId="{B6193F78-CE6C-4118-924C-179AEF3FE2C5}"/>
          </ac:spMkLst>
        </pc:spChg>
      </pc:sldChg>
    </pc:docChg>
  </pc:docChgLst>
  <pc:docChgLst>
    <pc:chgData name="Melissa Rohwedder" userId="3UntQO5Z+VK7RsHLILOLvhYO1D7ANqo+AxqLNkCSnAc=" providerId="None" clId="Web-{F5721E65-6F1D-470C-82F3-80A5B82B5F5B}"/>
    <pc:docChg chg="modSld">
      <pc:chgData name="Melissa Rohwedder" userId="3UntQO5Z+VK7RsHLILOLvhYO1D7ANqo+AxqLNkCSnAc=" providerId="None" clId="Web-{F5721E65-6F1D-470C-82F3-80A5B82B5F5B}" dt="2023-02-06T21:25:30.721" v="0" actId="20577"/>
      <pc:docMkLst>
        <pc:docMk/>
      </pc:docMkLst>
      <pc:sldChg chg="modSp">
        <pc:chgData name="Melissa Rohwedder" userId="3UntQO5Z+VK7RsHLILOLvhYO1D7ANqo+AxqLNkCSnAc=" providerId="None" clId="Web-{F5721E65-6F1D-470C-82F3-80A5B82B5F5B}" dt="2023-02-06T21:25:30.721" v="0" actId="20577"/>
        <pc:sldMkLst>
          <pc:docMk/>
          <pc:sldMk cId="739891261" sldId="272"/>
        </pc:sldMkLst>
        <pc:spChg chg="mod">
          <ac:chgData name="Melissa Rohwedder" userId="3UntQO5Z+VK7RsHLILOLvhYO1D7ANqo+AxqLNkCSnAc=" providerId="None" clId="Web-{F5721E65-6F1D-470C-82F3-80A5B82B5F5B}" dt="2023-02-06T21:25:30.721" v="0" actId="20577"/>
          <ac:spMkLst>
            <pc:docMk/>
            <pc:sldMk cId="739891261" sldId="272"/>
            <ac:spMk id="3" creationId="{BF14C713-C289-4AA8-9527-3B13EF55FDFE}"/>
          </ac:spMkLst>
        </pc:spChg>
      </pc:sldChg>
    </pc:docChg>
  </pc:docChgLst>
  <pc:docChgLst>
    <pc:chgData name="Tanya Christensen" clId="Web-{732DD2D2-6C20-4E35-A6A2-F9CDA1E18E88}"/>
    <pc:docChg chg="modSld">
      <pc:chgData name="Tanya Christensen" userId="" providerId="" clId="Web-{732DD2D2-6C20-4E35-A6A2-F9CDA1E18E88}" dt="2023-01-25T16:36:47.818" v="192" actId="1076"/>
      <pc:docMkLst>
        <pc:docMk/>
      </pc:docMkLst>
      <pc:sldChg chg="modSp">
        <pc:chgData name="Tanya Christensen" userId="" providerId="" clId="Web-{732DD2D2-6C20-4E35-A6A2-F9CDA1E18E88}" dt="2023-01-25T16:36:20.848" v="190" actId="1076"/>
        <pc:sldMkLst>
          <pc:docMk/>
          <pc:sldMk cId="739891261" sldId="272"/>
        </pc:sldMkLst>
        <pc:spChg chg="mod">
          <ac:chgData name="Tanya Christensen" userId="" providerId="" clId="Web-{732DD2D2-6C20-4E35-A6A2-F9CDA1E18E88}" dt="2023-01-25T16:36:16.004" v="189" actId="1076"/>
          <ac:spMkLst>
            <pc:docMk/>
            <pc:sldMk cId="739891261" sldId="272"/>
            <ac:spMk id="2" creationId="{F94F58C2-EA92-4976-848B-4F84C7BFD7AC}"/>
          </ac:spMkLst>
        </pc:spChg>
        <pc:spChg chg="mod">
          <ac:chgData name="Tanya Christensen" userId="" providerId="" clId="Web-{732DD2D2-6C20-4E35-A6A2-F9CDA1E18E88}" dt="2023-01-25T16:36:20.848" v="190" actId="1076"/>
          <ac:spMkLst>
            <pc:docMk/>
            <pc:sldMk cId="739891261" sldId="272"/>
            <ac:spMk id="3" creationId="{BF14C713-C289-4AA8-9527-3B13EF55FDFE}"/>
          </ac:spMkLst>
        </pc:spChg>
      </pc:sldChg>
      <pc:sldChg chg="addSp delSp modSp">
        <pc:chgData name="Tanya Christensen" userId="" providerId="" clId="Web-{732DD2D2-6C20-4E35-A6A2-F9CDA1E18E88}" dt="2023-01-25T16:30:28.792" v="117" actId="20577"/>
        <pc:sldMkLst>
          <pc:docMk/>
          <pc:sldMk cId="2049914909" sldId="274"/>
        </pc:sldMkLst>
        <pc:spChg chg="del">
          <ac:chgData name="Tanya Christensen" userId="" providerId="" clId="Web-{732DD2D2-6C20-4E35-A6A2-F9CDA1E18E88}" dt="2023-01-25T16:19:52.104" v="0"/>
          <ac:spMkLst>
            <pc:docMk/>
            <pc:sldMk cId="2049914909" sldId="274"/>
            <ac:spMk id="2" creationId="{B729AA54-D994-4977-8CBB-7B6F7D0B9446}"/>
          </ac:spMkLst>
        </pc:spChg>
        <pc:spChg chg="mod">
          <ac:chgData name="Tanya Christensen" userId="" providerId="" clId="Web-{732DD2D2-6C20-4E35-A6A2-F9CDA1E18E88}" dt="2023-01-25T16:30:28.792" v="117" actId="20577"/>
          <ac:spMkLst>
            <pc:docMk/>
            <pc:sldMk cId="2049914909" sldId="274"/>
            <ac:spMk id="3" creationId="{3366950A-CE51-4D20-B273-284DF6528014}"/>
          </ac:spMkLst>
        </pc:spChg>
        <pc:spChg chg="del">
          <ac:chgData name="Tanya Christensen" userId="" providerId="" clId="Web-{732DD2D2-6C20-4E35-A6A2-F9CDA1E18E88}" dt="2023-01-25T16:20:12.604" v="1"/>
          <ac:spMkLst>
            <pc:docMk/>
            <pc:sldMk cId="2049914909" sldId="274"/>
            <ac:spMk id="8" creationId="{97626D81-034B-42C3-84EA-9B53097DB218}"/>
          </ac:spMkLst>
        </pc:spChg>
        <pc:picChg chg="add mod ord modCrop">
          <ac:chgData name="Tanya Christensen" userId="" providerId="" clId="Web-{732DD2D2-6C20-4E35-A6A2-F9CDA1E18E88}" dt="2023-01-25T16:20:23.714" v="3" actId="14100"/>
          <ac:picMkLst>
            <pc:docMk/>
            <pc:sldMk cId="2049914909" sldId="274"/>
            <ac:picMk id="11" creationId="{EE791554-C126-EA3E-322C-B230D249AE66}"/>
          </ac:picMkLst>
        </pc:picChg>
        <pc:picChg chg="add mod ord modCrop">
          <ac:chgData name="Tanya Christensen" userId="" providerId="" clId="Web-{732DD2D2-6C20-4E35-A6A2-F9CDA1E18E88}" dt="2023-01-25T16:21:19.434" v="13"/>
          <ac:picMkLst>
            <pc:docMk/>
            <pc:sldMk cId="2049914909" sldId="274"/>
            <ac:picMk id="12" creationId="{72CB7FA1-10D6-70D0-A288-54F930A3C632}"/>
          </ac:picMkLst>
        </pc:picChg>
      </pc:sldChg>
      <pc:sldChg chg="modSp">
        <pc:chgData name="Tanya Christensen" userId="" providerId="" clId="Web-{732DD2D2-6C20-4E35-A6A2-F9CDA1E18E88}" dt="2023-01-25T16:27:39.678" v="82" actId="1076"/>
        <pc:sldMkLst>
          <pc:docMk/>
          <pc:sldMk cId="214485554" sldId="275"/>
        </pc:sldMkLst>
        <pc:spChg chg="mod">
          <ac:chgData name="Tanya Christensen" userId="" providerId="" clId="Web-{732DD2D2-6C20-4E35-A6A2-F9CDA1E18E88}" dt="2023-01-25T16:27:39.678" v="82" actId="1076"/>
          <ac:spMkLst>
            <pc:docMk/>
            <pc:sldMk cId="214485554" sldId="275"/>
            <ac:spMk id="3" creationId="{A86FC919-4563-4740-BA1D-B8B3912A3E3B}"/>
          </ac:spMkLst>
        </pc:spChg>
        <pc:picChg chg="mod">
          <ac:chgData name="Tanya Christensen" userId="" providerId="" clId="Web-{732DD2D2-6C20-4E35-A6A2-F9CDA1E18E88}" dt="2023-01-25T16:27:07.428" v="73" actId="1076"/>
          <ac:picMkLst>
            <pc:docMk/>
            <pc:sldMk cId="214485554" sldId="275"/>
            <ac:picMk id="5" creationId="{BFD20C03-5331-4670-9DB3-FCD858015C95}"/>
          </ac:picMkLst>
        </pc:picChg>
        <pc:picChg chg="mod">
          <ac:chgData name="Tanya Christensen" userId="" providerId="" clId="Web-{732DD2D2-6C20-4E35-A6A2-F9CDA1E18E88}" dt="2023-01-25T16:27:27.412" v="80" actId="1076"/>
          <ac:picMkLst>
            <pc:docMk/>
            <pc:sldMk cId="214485554" sldId="275"/>
            <ac:picMk id="6" creationId="{96023633-9852-4405-9B2C-03F0BB76213E}"/>
          </ac:picMkLst>
        </pc:picChg>
        <pc:picChg chg="mod">
          <ac:chgData name="Tanya Christensen" userId="" providerId="" clId="Web-{732DD2D2-6C20-4E35-A6A2-F9CDA1E18E88}" dt="2023-01-25T16:27:25.225" v="79" actId="1076"/>
          <ac:picMkLst>
            <pc:docMk/>
            <pc:sldMk cId="214485554" sldId="275"/>
            <ac:picMk id="7" creationId="{9692ABDC-A99F-45EF-B440-DB74457262F1}"/>
          </ac:picMkLst>
        </pc:picChg>
      </pc:sldChg>
      <pc:sldChg chg="modSp">
        <pc:chgData name="Tanya Christensen" userId="" providerId="" clId="Web-{732DD2D2-6C20-4E35-A6A2-F9CDA1E18E88}" dt="2023-01-25T16:31:11.465" v="121" actId="1076"/>
        <pc:sldMkLst>
          <pc:docMk/>
          <pc:sldMk cId="1734307523" sldId="276"/>
        </pc:sldMkLst>
        <pc:spChg chg="mod">
          <ac:chgData name="Tanya Christensen" userId="" providerId="" clId="Web-{732DD2D2-6C20-4E35-A6A2-F9CDA1E18E88}" dt="2023-01-25T16:31:07.871" v="120" actId="1076"/>
          <ac:spMkLst>
            <pc:docMk/>
            <pc:sldMk cId="1734307523" sldId="276"/>
            <ac:spMk id="2" creationId="{9BA6BBE2-A64C-4A95-8AB5-D1783FAB04BC}"/>
          </ac:spMkLst>
        </pc:spChg>
        <pc:spChg chg="mod">
          <ac:chgData name="Tanya Christensen" userId="" providerId="" clId="Web-{732DD2D2-6C20-4E35-A6A2-F9CDA1E18E88}" dt="2023-01-25T16:31:11.465" v="121" actId="1076"/>
          <ac:spMkLst>
            <pc:docMk/>
            <pc:sldMk cId="1734307523" sldId="276"/>
            <ac:spMk id="10" creationId="{782B6F76-F373-49C2-8D0C-881EA9F6344E}"/>
          </ac:spMkLst>
        </pc:spChg>
      </pc:sldChg>
      <pc:sldChg chg="modSp">
        <pc:chgData name="Tanya Christensen" userId="" providerId="" clId="Web-{732DD2D2-6C20-4E35-A6A2-F9CDA1E18E88}" dt="2023-01-25T16:35:36.378" v="184" actId="20577"/>
        <pc:sldMkLst>
          <pc:docMk/>
          <pc:sldMk cId="2155309935" sldId="277"/>
        </pc:sldMkLst>
        <pc:spChg chg="mod">
          <ac:chgData name="Tanya Christensen" userId="" providerId="" clId="Web-{732DD2D2-6C20-4E35-A6A2-F9CDA1E18E88}" dt="2023-01-25T16:22:51.280" v="15" actId="1076"/>
          <ac:spMkLst>
            <pc:docMk/>
            <pc:sldMk cId="2155309935" sldId="277"/>
            <ac:spMk id="2" creationId="{DF419FA8-4CB9-45D9-8542-D9FBBD3A06BD}"/>
          </ac:spMkLst>
        </pc:spChg>
        <pc:spChg chg="mod">
          <ac:chgData name="Tanya Christensen" userId="" providerId="" clId="Web-{732DD2D2-6C20-4E35-A6A2-F9CDA1E18E88}" dt="2023-01-25T16:35:29.472" v="182" actId="20577"/>
          <ac:spMkLst>
            <pc:docMk/>
            <pc:sldMk cId="2155309935" sldId="277"/>
            <ac:spMk id="3" creationId="{7E0D508C-CDD8-4085-AFF9-D9CA03290C37}"/>
          </ac:spMkLst>
        </pc:spChg>
        <pc:spChg chg="mod">
          <ac:chgData name="Tanya Christensen" userId="" providerId="" clId="Web-{732DD2D2-6C20-4E35-A6A2-F9CDA1E18E88}" dt="2023-01-25T16:35:32.737" v="183" actId="20577"/>
          <ac:spMkLst>
            <pc:docMk/>
            <pc:sldMk cId="2155309935" sldId="277"/>
            <ac:spMk id="4" creationId="{F09643F8-D7E9-44CF-9AEC-8EB22D244749}"/>
          </ac:spMkLst>
        </pc:spChg>
        <pc:spChg chg="mod">
          <ac:chgData name="Tanya Christensen" userId="" providerId="" clId="Web-{732DD2D2-6C20-4E35-A6A2-F9CDA1E18E88}" dt="2023-01-25T16:35:36.378" v="184" actId="20577"/>
          <ac:spMkLst>
            <pc:docMk/>
            <pc:sldMk cId="2155309935" sldId="277"/>
            <ac:spMk id="5" creationId="{A40C72D7-6468-4D11-970D-8EEF2CB1370A}"/>
          </ac:spMkLst>
        </pc:spChg>
        <pc:spChg chg="mod">
          <ac:chgData name="Tanya Christensen" userId="" providerId="" clId="Web-{732DD2D2-6C20-4E35-A6A2-F9CDA1E18E88}" dt="2023-01-25T16:26:12.364" v="64" actId="1076"/>
          <ac:spMkLst>
            <pc:docMk/>
            <pc:sldMk cId="2155309935" sldId="277"/>
            <ac:spMk id="6" creationId="{A8AC87BC-8205-419D-9639-BFEDB10A6E1A}"/>
          </ac:spMkLst>
        </pc:spChg>
      </pc:sldChg>
      <pc:sldChg chg="addSp modSp">
        <pc:chgData name="Tanya Christensen" userId="" providerId="" clId="Web-{732DD2D2-6C20-4E35-A6A2-F9CDA1E18E88}" dt="2023-01-25T16:26:44.271" v="69" actId="1076"/>
        <pc:sldMkLst>
          <pc:docMk/>
          <pc:sldMk cId="1797394079" sldId="278"/>
        </pc:sldMkLst>
        <pc:spChg chg="mod">
          <ac:chgData name="Tanya Christensen" userId="" providerId="" clId="Web-{732DD2D2-6C20-4E35-A6A2-F9CDA1E18E88}" dt="2023-01-25T16:26:44.271" v="69" actId="1076"/>
          <ac:spMkLst>
            <pc:docMk/>
            <pc:sldMk cId="1797394079" sldId="278"/>
            <ac:spMk id="2" creationId="{6B54FE9B-28B5-486E-9E75-3C2FF0539D25}"/>
          </ac:spMkLst>
        </pc:spChg>
        <pc:grpChg chg="add mod">
          <ac:chgData name="Tanya Christensen" userId="" providerId="" clId="Web-{732DD2D2-6C20-4E35-A6A2-F9CDA1E18E88}" dt="2023-01-25T16:26:37.896" v="68" actId="1076"/>
          <ac:grpSpMkLst>
            <pc:docMk/>
            <pc:sldMk cId="1797394079" sldId="278"/>
            <ac:grpSpMk id="9" creationId="{AE1B4FFB-EF8F-5D06-9981-382B6D13BB04}"/>
          </ac:grpSpMkLst>
        </pc:grpChg>
      </pc:sldChg>
      <pc:sldChg chg="modSp">
        <pc:chgData name="Tanya Christensen" userId="" providerId="" clId="Web-{732DD2D2-6C20-4E35-A6A2-F9CDA1E18E88}" dt="2023-01-25T16:36:47.818" v="192" actId="1076"/>
        <pc:sldMkLst>
          <pc:docMk/>
          <pc:sldMk cId="2945242863" sldId="279"/>
        </pc:sldMkLst>
        <pc:spChg chg="mod">
          <ac:chgData name="Tanya Christensen" userId="" providerId="" clId="Web-{732DD2D2-6C20-4E35-A6A2-F9CDA1E18E88}" dt="2023-01-25T16:36:47.818" v="192" actId="1076"/>
          <ac:spMkLst>
            <pc:docMk/>
            <pc:sldMk cId="2945242863" sldId="279"/>
            <ac:spMk id="2" creationId="{9BA6BBE2-A64C-4A95-8AB5-D1783FAB04BC}"/>
          </ac:spMkLst>
        </pc:spChg>
        <pc:spChg chg="mod">
          <ac:chgData name="Tanya Christensen" userId="" providerId="" clId="Web-{732DD2D2-6C20-4E35-A6A2-F9CDA1E18E88}" dt="2023-01-25T16:36:43.396" v="191" actId="1076"/>
          <ac:spMkLst>
            <pc:docMk/>
            <pc:sldMk cId="2945242863" sldId="279"/>
            <ac:spMk id="10" creationId="{782B6F76-F373-49C2-8D0C-881EA9F6344E}"/>
          </ac:spMkLst>
        </pc:spChg>
      </pc:sldChg>
      <pc:sldChg chg="modSp">
        <pc:chgData name="Tanya Christensen" userId="" providerId="" clId="Web-{732DD2D2-6C20-4E35-A6A2-F9CDA1E18E88}" dt="2023-01-25T16:31:35.481" v="126" actId="20577"/>
        <pc:sldMkLst>
          <pc:docMk/>
          <pc:sldMk cId="1979514889" sldId="280"/>
        </pc:sldMkLst>
        <pc:spChg chg="mod">
          <ac:chgData name="Tanya Christensen" userId="" providerId="" clId="Web-{732DD2D2-6C20-4E35-A6A2-F9CDA1E18E88}" dt="2023-01-25T16:31:25.717" v="124" actId="20577"/>
          <ac:spMkLst>
            <pc:docMk/>
            <pc:sldMk cId="1979514889" sldId="280"/>
            <ac:spMk id="18" creationId="{3C8F2C99-9A84-448A-85BC-889DAA3B1CD0}"/>
          </ac:spMkLst>
        </pc:spChg>
        <pc:spChg chg="mod">
          <ac:chgData name="Tanya Christensen" userId="" providerId="" clId="Web-{732DD2D2-6C20-4E35-A6A2-F9CDA1E18E88}" dt="2023-01-25T16:31:30.748" v="125" actId="20577"/>
          <ac:spMkLst>
            <pc:docMk/>
            <pc:sldMk cId="1979514889" sldId="280"/>
            <ac:spMk id="19" creationId="{C581CB13-9E46-45DA-A7E7-7F0344D176CC}"/>
          </ac:spMkLst>
        </pc:spChg>
        <pc:spChg chg="mod">
          <ac:chgData name="Tanya Christensen" userId="" providerId="" clId="Web-{732DD2D2-6C20-4E35-A6A2-F9CDA1E18E88}" dt="2023-01-25T16:31:35.481" v="126" actId="20577"/>
          <ac:spMkLst>
            <pc:docMk/>
            <pc:sldMk cId="1979514889" sldId="280"/>
            <ac:spMk id="20" creationId="{F09CEB65-0EE5-4B80-96D9-0DCFE574716E}"/>
          </ac:spMkLst>
        </pc:spChg>
      </pc:sldChg>
      <pc:sldChg chg="modSp">
        <pc:chgData name="Tanya Christensen" userId="" providerId="" clId="Web-{732DD2D2-6C20-4E35-A6A2-F9CDA1E18E88}" dt="2023-01-25T16:35:11.268" v="181" actId="1076"/>
        <pc:sldMkLst>
          <pc:docMk/>
          <pc:sldMk cId="2746391530" sldId="281"/>
        </pc:sldMkLst>
        <pc:spChg chg="mod">
          <ac:chgData name="Tanya Christensen" userId="" providerId="" clId="Web-{732DD2D2-6C20-4E35-A6A2-F9CDA1E18E88}" dt="2023-01-25T16:35:08.362" v="180" actId="1076"/>
          <ac:spMkLst>
            <pc:docMk/>
            <pc:sldMk cId="2746391530" sldId="281"/>
            <ac:spMk id="2" creationId="{ABFA421E-F695-4DD0-A901-050F45FBFBF1}"/>
          </ac:spMkLst>
        </pc:spChg>
        <pc:spChg chg="mod">
          <ac:chgData name="Tanya Christensen" userId="" providerId="" clId="Web-{732DD2D2-6C20-4E35-A6A2-F9CDA1E18E88}" dt="2023-01-25T16:31:58.607" v="130" actId="20577"/>
          <ac:spMkLst>
            <pc:docMk/>
            <pc:sldMk cId="2746391530" sldId="281"/>
            <ac:spMk id="3" creationId="{7FAB7871-ABBA-47E1-A1B0-3BEB931EDE56}"/>
          </ac:spMkLst>
        </pc:spChg>
        <pc:spChg chg="mod">
          <ac:chgData name="Tanya Christensen" userId="" providerId="" clId="Web-{732DD2D2-6C20-4E35-A6A2-F9CDA1E18E88}" dt="2023-01-25T16:32:04.841" v="132" actId="20577"/>
          <ac:spMkLst>
            <pc:docMk/>
            <pc:sldMk cId="2746391530" sldId="281"/>
            <ac:spMk id="4" creationId="{9F23647C-5511-44CB-BC67-0C1E2808555C}"/>
          </ac:spMkLst>
        </pc:spChg>
        <pc:spChg chg="mod">
          <ac:chgData name="Tanya Christensen" userId="" providerId="" clId="Web-{732DD2D2-6C20-4E35-A6A2-F9CDA1E18E88}" dt="2023-01-25T16:32:11.060" v="134" actId="20577"/>
          <ac:spMkLst>
            <pc:docMk/>
            <pc:sldMk cId="2746391530" sldId="281"/>
            <ac:spMk id="5" creationId="{C50626D1-B50C-4A03-BB75-394DD0AEDC2D}"/>
          </ac:spMkLst>
        </pc:spChg>
        <pc:spChg chg="mod">
          <ac:chgData name="Tanya Christensen" userId="" providerId="" clId="Web-{732DD2D2-6C20-4E35-A6A2-F9CDA1E18E88}" dt="2023-01-25T16:31:51.732" v="128" actId="20577"/>
          <ac:spMkLst>
            <pc:docMk/>
            <pc:sldMk cId="2746391530" sldId="281"/>
            <ac:spMk id="6" creationId="{787994FE-59EF-40B2-A00F-2A1CF2F528DA}"/>
          </ac:spMkLst>
        </pc:spChg>
        <pc:spChg chg="mod">
          <ac:chgData name="Tanya Christensen" userId="" providerId="" clId="Web-{732DD2D2-6C20-4E35-A6A2-F9CDA1E18E88}" dt="2023-01-25T16:32:17.701" v="136" actId="20577"/>
          <ac:spMkLst>
            <pc:docMk/>
            <pc:sldMk cId="2746391530" sldId="281"/>
            <ac:spMk id="7" creationId="{B6193F78-CE6C-4118-924C-179AEF3FE2C5}"/>
          </ac:spMkLst>
        </pc:spChg>
        <pc:spChg chg="mod">
          <ac:chgData name="Tanya Christensen" userId="" providerId="" clId="Web-{732DD2D2-6C20-4E35-A6A2-F9CDA1E18E88}" dt="2023-01-25T16:32:42.733" v="142"/>
          <ac:spMkLst>
            <pc:docMk/>
            <pc:sldMk cId="2746391530" sldId="281"/>
            <ac:spMk id="8" creationId="{4D645CC1-03C4-41C1-AA84-B2DA09B453E6}"/>
          </ac:spMkLst>
        </pc:spChg>
        <pc:spChg chg="mod">
          <ac:chgData name="Tanya Christensen" userId="" providerId="" clId="Web-{732DD2D2-6C20-4E35-A6A2-F9CDA1E18E88}" dt="2023-01-25T16:32:39.405" v="141"/>
          <ac:spMkLst>
            <pc:docMk/>
            <pc:sldMk cId="2746391530" sldId="281"/>
            <ac:spMk id="9" creationId="{5D8B8A22-27B1-4D16-BF8A-965C824B445A}"/>
          </ac:spMkLst>
        </pc:spChg>
        <pc:spChg chg="mod">
          <ac:chgData name="Tanya Christensen" userId="" providerId="" clId="Web-{732DD2D2-6C20-4E35-A6A2-F9CDA1E18E88}" dt="2023-01-25T16:35:11.268" v="181" actId="1076"/>
          <ac:spMkLst>
            <pc:docMk/>
            <pc:sldMk cId="2746391530" sldId="281"/>
            <ac:spMk id="16" creationId="{F015D066-427E-42E9-BE9A-B7C9B9942DB7}"/>
          </ac:spMkLst>
        </pc:spChg>
        <pc:spChg chg="mod">
          <ac:chgData name="Tanya Christensen" userId="" providerId="" clId="Web-{732DD2D2-6C20-4E35-A6A2-F9CDA1E18E88}" dt="2023-01-25T16:33:37.906" v="155" actId="20577"/>
          <ac:spMkLst>
            <pc:docMk/>
            <pc:sldMk cId="2746391530" sldId="281"/>
            <ac:spMk id="17" creationId="{013A0B9F-0351-4441-A6E5-F6E657600A07}"/>
          </ac:spMkLst>
        </pc:spChg>
        <pc:spChg chg="mod">
          <ac:chgData name="Tanya Christensen" userId="" providerId="" clId="Web-{732DD2D2-6C20-4E35-A6A2-F9CDA1E18E88}" dt="2023-01-25T16:33:43.797" v="157" actId="20577"/>
          <ac:spMkLst>
            <pc:docMk/>
            <pc:sldMk cId="2746391530" sldId="281"/>
            <ac:spMk id="18" creationId="{BB3EA0B5-FF04-4B5A-8BFA-1119FFC1DBDF}"/>
          </ac:spMkLst>
        </pc:spChg>
        <pc:spChg chg="mod">
          <ac:chgData name="Tanya Christensen" userId="" providerId="" clId="Web-{732DD2D2-6C20-4E35-A6A2-F9CDA1E18E88}" dt="2023-01-25T16:33:50.407" v="159" actId="20577"/>
          <ac:spMkLst>
            <pc:docMk/>
            <pc:sldMk cId="2746391530" sldId="281"/>
            <ac:spMk id="19" creationId="{C4049C74-29C1-4810-802D-19B93A4DB839}"/>
          </ac:spMkLst>
        </pc:spChg>
        <pc:spChg chg="mod">
          <ac:chgData name="Tanya Christensen" userId="" providerId="" clId="Web-{732DD2D2-6C20-4E35-A6A2-F9CDA1E18E88}" dt="2023-01-25T16:33:25.125" v="152" actId="20577"/>
          <ac:spMkLst>
            <pc:docMk/>
            <pc:sldMk cId="2746391530" sldId="281"/>
            <ac:spMk id="20" creationId="{3E284DA6-EFE2-4BF7-BBC0-CE9BB88EAF43}"/>
          </ac:spMkLst>
        </pc:spChg>
        <pc:spChg chg="mod">
          <ac:chgData name="Tanya Christensen" userId="" providerId="" clId="Web-{732DD2D2-6C20-4E35-A6A2-F9CDA1E18E88}" dt="2023-01-25T16:33:57.282" v="161" actId="20577"/>
          <ac:spMkLst>
            <pc:docMk/>
            <pc:sldMk cId="2746391530" sldId="281"/>
            <ac:spMk id="21" creationId="{E4665CA3-5870-4DE1-A1F8-8043F6060FB8}"/>
          </ac:spMkLst>
        </pc:spChg>
        <pc:spChg chg="mod">
          <ac:chgData name="Tanya Christensen" userId="" providerId="" clId="Web-{732DD2D2-6C20-4E35-A6A2-F9CDA1E18E88}" dt="2023-01-25T16:34:19.626" v="166" actId="20577"/>
          <ac:spMkLst>
            <pc:docMk/>
            <pc:sldMk cId="2746391530" sldId="281"/>
            <ac:spMk id="22" creationId="{3DD12248-9295-4FF6-90D8-046375BEC658}"/>
          </ac:spMkLst>
        </pc:spChg>
        <pc:spChg chg="mod">
          <ac:chgData name="Tanya Christensen" userId="" providerId="" clId="Web-{732DD2D2-6C20-4E35-A6A2-F9CDA1E18E88}" dt="2023-01-25T16:34:07.610" v="164" actId="20577"/>
          <ac:spMkLst>
            <pc:docMk/>
            <pc:sldMk cId="2746391530" sldId="281"/>
            <ac:spMk id="28" creationId="{BEF9D8F8-DC84-4B6B-8C94-B90D52C76784}"/>
          </ac:spMkLst>
        </pc:spChg>
        <pc:spChg chg="mod">
          <ac:chgData name="Tanya Christensen" userId="" providerId="" clId="Web-{732DD2D2-6C20-4E35-A6A2-F9CDA1E18E88}" dt="2023-01-25T16:34:03.266" v="163" actId="20577"/>
          <ac:spMkLst>
            <pc:docMk/>
            <pc:sldMk cId="2746391530" sldId="281"/>
            <ac:spMk id="30" creationId="{F8815641-A741-4ABE-9027-69E04A82F615}"/>
          </ac:spMkLst>
        </pc:spChg>
      </pc:sldChg>
    </pc:docChg>
  </pc:docChgLst>
  <pc:docChgLst>
    <pc:chgData name="Stephanie Petersen" userId="M+NBrRN1CiwaruVZUM8OfqyWfMIGwSdWzd8bMQk6UDg=" providerId="None" clId="Web-{E8C2D014-C835-49B9-A7FC-FCA2340FBCF2}"/>
    <pc:docChg chg="modSld">
      <pc:chgData name="Stephanie Petersen" userId="M+NBrRN1CiwaruVZUM8OfqyWfMIGwSdWzd8bMQk6UDg=" providerId="None" clId="Web-{E8C2D014-C835-49B9-A7FC-FCA2340FBCF2}" dt="2023-02-08T20:57:33.604" v="0"/>
      <pc:docMkLst>
        <pc:docMk/>
      </pc:docMkLst>
      <pc:sldChg chg="delSp">
        <pc:chgData name="Stephanie Petersen" userId="M+NBrRN1CiwaruVZUM8OfqyWfMIGwSdWzd8bMQk6UDg=" providerId="None" clId="Web-{E8C2D014-C835-49B9-A7FC-FCA2340FBCF2}" dt="2023-02-08T20:57:33.604" v="0"/>
        <pc:sldMkLst>
          <pc:docMk/>
          <pc:sldMk cId="739891261" sldId="272"/>
        </pc:sldMkLst>
        <pc:spChg chg="del">
          <ac:chgData name="Stephanie Petersen" userId="M+NBrRN1CiwaruVZUM8OfqyWfMIGwSdWzd8bMQk6UDg=" providerId="None" clId="Web-{E8C2D014-C835-49B9-A7FC-FCA2340FBCF2}" dt="2023-02-08T20:57:33.604" v="0"/>
          <ac:spMkLst>
            <pc:docMk/>
            <pc:sldMk cId="739891261" sldId="272"/>
            <ac:spMk id="3" creationId="{BF14C713-C289-4AA8-9527-3B13EF55FDF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23180D2-E25A-DF83-3F8E-1294FA88E0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F9417E-8966-F6CA-569B-31D4686029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D81FF5-E07B-BA48-9583-B7B5BCC81E13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F12A94-726E-0293-674C-3EC1E29AB6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29ED4-D77F-1E16-E4A8-455D1C9FFB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CA7C1-3A7E-1947-A731-81C564BDB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231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048C3-D12A-B545-BFF6-206CE210EE8A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2D9F1-B9DE-C546-B633-1CDDB3333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318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A72A43DE-92AB-B82E-260B-554551D5B8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972597-625F-F58B-A3E7-99BB8E17375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9220" y="2142949"/>
            <a:ext cx="5478162" cy="1456080"/>
          </a:xfrm>
        </p:spPr>
        <p:txBody>
          <a:bodyPr anchor="b">
            <a:normAutofit/>
          </a:bodyPr>
          <a:lstStyle>
            <a:lvl1pPr algn="ctr">
              <a:defRPr sz="8000" b="1">
                <a:solidFill>
                  <a:srgbClr val="47B74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898577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FE9EB39-7036-A278-BCFE-AB212B83F3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20655AE-D554-5D8A-33E1-80D23504A1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14800" y="2822713"/>
            <a:ext cx="7603434" cy="1456080"/>
          </a:xfrm>
        </p:spPr>
        <p:txBody>
          <a:bodyPr anchor="b">
            <a:normAutofit/>
          </a:bodyPr>
          <a:lstStyle>
            <a:lvl1pPr algn="l">
              <a:defRPr sz="72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PRESENTATION TITLE HERE</a:t>
            </a:r>
          </a:p>
        </p:txBody>
      </p:sp>
    </p:spTree>
    <p:extLst>
      <p:ext uri="{BB962C8B-B14F-4D97-AF65-F5344CB8AC3E}">
        <p14:creationId xmlns:p14="http://schemas.microsoft.com/office/powerpoint/2010/main" val="80780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FE9EB39-7036-A278-BCFE-AB212B83F3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20655AE-D554-5D8A-33E1-80D23504A1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14800" y="2822713"/>
            <a:ext cx="7603434" cy="1456080"/>
          </a:xfrm>
        </p:spPr>
        <p:txBody>
          <a:bodyPr anchor="b">
            <a:normAutofit/>
          </a:bodyPr>
          <a:lstStyle>
            <a:lvl1pPr algn="l">
              <a:defRPr sz="72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PRESENTATION TITLE HERE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1DC26CB-64A2-1260-3151-0840909A01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45865" y="4621518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/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08217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D2D5D641-2666-A088-01FA-5179CC2B41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6A49DC-87D5-91C3-40EF-19E2FADF2C3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095161" y="3476999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r>
              <a:rPr lang="en-US" dirty="0"/>
              <a:t>Use this slide template for bulleted lists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91BDD6-A63A-982B-BAD0-C7032EE8CD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4786" y="1426091"/>
            <a:ext cx="5478162" cy="1456080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rgbClr val="47B74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5A85AEA-C5DE-DD6A-DD61-3C60DFF6AD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161" y="2882171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/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225999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EA692806-5C81-C825-BC4D-D1EBC421C4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C8F3147-1FBE-E4BD-E505-664BF8AF75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55696" y="1739767"/>
            <a:ext cx="5478162" cy="1456080"/>
          </a:xfrm>
        </p:spPr>
        <p:txBody>
          <a:bodyPr anchor="b">
            <a:normAutofit/>
          </a:bodyPr>
          <a:lstStyle>
            <a:lvl1pPr algn="l">
              <a:defRPr sz="7200" b="1">
                <a:solidFill>
                  <a:srgbClr val="47B74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SPEAKER</a:t>
            </a:r>
          </a:p>
        </p:txBody>
      </p:sp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79AA5E9C-385C-69EE-60B0-635939543B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05841" y="3277791"/>
            <a:ext cx="2544584" cy="2544585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05AEF-8FDB-83AC-7C6B-292C0AA324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41285" y="3277791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DF9CD24-3D08-9E24-1248-7086591D1E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1285" y="3785445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546C234-1C35-9BF3-121A-3DCB7EC73F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1285" y="4143957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pPr lvl="0"/>
            <a:r>
              <a:rPr lang="en-US" dirty="0"/>
              <a:t>Business</a:t>
            </a:r>
          </a:p>
        </p:txBody>
      </p:sp>
    </p:spTree>
    <p:extLst>
      <p:ext uri="{BB962C8B-B14F-4D97-AF65-F5344CB8AC3E}">
        <p14:creationId xmlns:p14="http://schemas.microsoft.com/office/powerpoint/2010/main" val="1339383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eak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1E1CE60D-6BBD-AF02-8046-909A877DE0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06CEF8CD-1243-EBE5-1C97-C9A2BA3AB4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427420" y="1911414"/>
            <a:ext cx="2054511" cy="2054512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9B99566-C6CA-DBF7-7ECE-906702DDAA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74629" y="1166433"/>
            <a:ext cx="5478162" cy="1456080"/>
          </a:xfrm>
        </p:spPr>
        <p:txBody>
          <a:bodyPr anchor="b">
            <a:normAutofit/>
          </a:bodyPr>
          <a:lstStyle>
            <a:lvl1pPr algn="l">
              <a:defRPr sz="7200" b="1">
                <a:solidFill>
                  <a:srgbClr val="47B74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2 SPEAKER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602833C-70E3-7187-FD1C-C714E3027C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5800" y="2693211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C2AF27D-142B-FC93-B103-81CAE6AED7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5800" y="3200865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B857F30-FB12-76F4-CFFF-0D4855081B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5800" y="4273752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98F912B-6E15-DD73-C1E7-2D01A682C4F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35800" y="4781406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77B56BD-72C5-4CBB-F7C7-FF8FF69F8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965211" y="4558535"/>
            <a:ext cx="2054511" cy="2054512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F68AE5D6-3F67-366C-0125-4971BE5E5DB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5799" y="3571475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pPr lvl="0"/>
            <a:r>
              <a:rPr lang="en-US" dirty="0"/>
              <a:t>Business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8F836-3486-2378-AEE2-0E04EAEEEF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35799" y="5117426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pPr lvl="0"/>
            <a:r>
              <a:rPr lang="en-US" dirty="0"/>
              <a:t>Business</a:t>
            </a:r>
          </a:p>
        </p:txBody>
      </p:sp>
    </p:spTree>
    <p:extLst>
      <p:ext uri="{BB962C8B-B14F-4D97-AF65-F5344CB8AC3E}">
        <p14:creationId xmlns:p14="http://schemas.microsoft.com/office/powerpoint/2010/main" val="1721009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peak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4B06025-132B-62AA-9307-3F4AEAB853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C00F1C0B-AC56-A96E-6BED-AB4CF2CDA8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53710" y="2577473"/>
            <a:ext cx="1703053" cy="1703054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8CA0824-0C00-C397-AC5B-464EFAF1B9F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63510" y="294786"/>
            <a:ext cx="1703053" cy="1703054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9C59EF48-5684-CE03-ACE7-4E32AFEB6C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263509" y="4880039"/>
            <a:ext cx="1703053" cy="1703054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E18B9D2-657F-4763-AAF9-FB90F55780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433" y="747997"/>
            <a:ext cx="5478162" cy="1456080"/>
          </a:xfrm>
        </p:spPr>
        <p:txBody>
          <a:bodyPr anchor="b">
            <a:normAutofit/>
          </a:bodyPr>
          <a:lstStyle>
            <a:lvl1pPr algn="l">
              <a:defRPr sz="7200" b="1">
                <a:solidFill>
                  <a:srgbClr val="47B74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3 SPEAKER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34F1842-620F-9E8D-4143-3526B005E1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53853" y="2345642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E33811F-A4D3-5B81-756D-B46F3D78C0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3853" y="2748752"/>
            <a:ext cx="5092781" cy="8856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2200"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E44B9F-A4E3-45F8-6E10-68CC71D556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3853" y="3727392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E216682-CAC0-7245-7E70-A72ECE079E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53853" y="4145595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2200"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AA9DC48-AB91-D66F-421C-5F6A7B633A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53853" y="5266075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5A7017D-860D-33FE-0805-BC0FA9CC0EE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3853" y="5644522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2200"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79A02A1-9638-3F82-7156-6482AED12C4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53853" y="3121340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pPr lvl="0"/>
            <a:r>
              <a:rPr lang="en-US" dirty="0"/>
              <a:t>Business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784111-6F63-7CF1-4FB3-F003D8EC500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53852" y="4569184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pPr lvl="0"/>
            <a:r>
              <a:rPr lang="en-US" dirty="0"/>
              <a:t>Business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7E30DD4-D42D-AF12-976D-4DE818C26A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3851" y="5991115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pPr lvl="0"/>
            <a:r>
              <a:rPr lang="en-US" dirty="0"/>
              <a:t>Business</a:t>
            </a:r>
          </a:p>
        </p:txBody>
      </p:sp>
    </p:spTree>
    <p:extLst>
      <p:ext uri="{BB962C8B-B14F-4D97-AF65-F5344CB8AC3E}">
        <p14:creationId xmlns:p14="http://schemas.microsoft.com/office/powerpoint/2010/main" val="3850234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peak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>
            <a:extLst>
              <a:ext uri="{FF2B5EF4-FFF2-40B4-BE49-F238E27FC236}">
                <a16:creationId xmlns:a16="http://schemas.microsoft.com/office/drawing/2014/main" id="{404E5588-5184-DC07-D627-1717907E65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C00F1C0B-AC56-A96E-6BED-AB4CF2CDA8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53851" y="296672"/>
            <a:ext cx="1863396" cy="1863397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E18B9D2-657F-4763-AAF9-FB90F55780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184" y="2753416"/>
            <a:ext cx="5478162" cy="1456080"/>
          </a:xfrm>
        </p:spPr>
        <p:txBody>
          <a:bodyPr anchor="b">
            <a:normAutofit/>
          </a:bodyPr>
          <a:lstStyle>
            <a:lvl1pPr algn="l">
              <a:defRPr sz="7200" b="1">
                <a:solidFill>
                  <a:srgbClr val="47B74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4 SPEAKER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34F1842-620F-9E8D-4143-3526B005E1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5985" y="4363317"/>
            <a:ext cx="2442345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E33811F-A4D3-5B81-756D-B46F3D78C0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17993" y="4762289"/>
            <a:ext cx="2442345" cy="4893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2200"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79A02A1-9638-3F82-7156-6482AED12C4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00977" y="5136258"/>
            <a:ext cx="2442345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pPr lvl="0"/>
            <a:r>
              <a:rPr lang="en-US" dirty="0"/>
              <a:t>Business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906BE304-CD15-8182-9045-859E21C4BC0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12130" y="308948"/>
            <a:ext cx="1863396" cy="1863397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29F750D4-DCD7-E073-052F-728DB5826BB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70409" y="335128"/>
            <a:ext cx="1863396" cy="1863397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0" name="Picture Placeholder 10">
            <a:extLst>
              <a:ext uri="{FF2B5EF4-FFF2-40B4-BE49-F238E27FC236}">
                <a16:creationId xmlns:a16="http://schemas.microsoft.com/office/drawing/2014/main" id="{38CCDFA4-A680-B937-A87B-E9FFF677881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811512" y="335128"/>
            <a:ext cx="1863396" cy="1863397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C11C9797-1668-66F4-12E0-214955ABFAC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733168" y="4381039"/>
            <a:ext cx="2442345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830CD63A-85A4-5419-9027-1B0A059878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755176" y="4780011"/>
            <a:ext cx="2442345" cy="4893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2200"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754CC449-34F9-F644-CF81-FD629FD9CF7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38160" y="5153980"/>
            <a:ext cx="2442345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pPr lvl="0"/>
            <a:r>
              <a:rPr lang="en-US" dirty="0"/>
              <a:t>Business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0FDFCAD9-79CA-DDF2-C5CB-70ED709AB7C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43346" y="4324861"/>
            <a:ext cx="2442345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FCF9ADA-8664-A07B-774F-D2A6BAD5750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65354" y="4723833"/>
            <a:ext cx="2442345" cy="4893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2200"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B43488A8-B9BC-3F18-EEB5-C6874982348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448338" y="5097802"/>
            <a:ext cx="2442345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pPr lvl="0"/>
            <a:r>
              <a:rPr lang="en-US" dirty="0"/>
              <a:t>Business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01127403-D719-D3E9-BC80-9D3D2102A69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75532" y="4308337"/>
            <a:ext cx="2442345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FDE2D2AF-5F51-2502-049F-CA6B4ACF9A1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97540" y="4707309"/>
            <a:ext cx="2442345" cy="4893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2200"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A2AC4836-7685-09F8-7585-52AF6B8050B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80524" y="5081278"/>
            <a:ext cx="2442345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pPr lvl="0"/>
            <a:r>
              <a:rPr lang="en-US" dirty="0"/>
              <a:t>Business</a:t>
            </a:r>
          </a:p>
        </p:txBody>
      </p:sp>
    </p:spTree>
    <p:extLst>
      <p:ext uri="{BB962C8B-B14F-4D97-AF65-F5344CB8AC3E}">
        <p14:creationId xmlns:p14="http://schemas.microsoft.com/office/powerpoint/2010/main" val="1591050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DD2A55DA-8519-5483-1DCF-528AE702BF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807E49C-E89E-70DD-8532-D3192AC9B8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2664" y="4163855"/>
            <a:ext cx="5478162" cy="1456080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4223976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15A26882-801B-EC15-6905-242F85C10A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2678D67-500C-DDF1-8767-D2005C7AD1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7838" y="487013"/>
            <a:ext cx="5478162" cy="1456080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rgbClr val="47B74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F975FEB3-32F1-FB8F-7B94-D61057F88934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3694113" y="3740150"/>
            <a:ext cx="5943600" cy="18208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57C0E-AA2F-A8CC-6839-5F99F73BF4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40975" y="1889309"/>
            <a:ext cx="6404044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r>
              <a:rPr lang="en-US" dirty="0"/>
              <a:t>Use this slide template for images/illustrations</a:t>
            </a:r>
          </a:p>
        </p:txBody>
      </p:sp>
    </p:spTree>
    <p:extLst>
      <p:ext uri="{BB962C8B-B14F-4D97-AF65-F5344CB8AC3E}">
        <p14:creationId xmlns:p14="http://schemas.microsoft.com/office/powerpoint/2010/main" val="4257291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 with more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CF13714-309C-30D8-4ABF-198216D393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1FB24FC-08A6-97A9-8A4B-C2F6EDF107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3105" y="547526"/>
            <a:ext cx="6404044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r>
              <a:rPr lang="en-US" dirty="0"/>
              <a:t>Use this slide template for images/illustrations</a:t>
            </a:r>
          </a:p>
        </p:txBody>
      </p:sp>
    </p:spTree>
    <p:extLst>
      <p:ext uri="{BB962C8B-B14F-4D97-AF65-F5344CB8AC3E}">
        <p14:creationId xmlns:p14="http://schemas.microsoft.com/office/powerpoint/2010/main" val="3397189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38C9367-EF2A-C36B-312C-7EDC07986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761FF96-4D32-AE14-8E6F-F9BEB7E8D0A8}"/>
              </a:ext>
            </a:extLst>
          </p:cNvPr>
          <p:cNvSpPr/>
          <p:nvPr userDrawn="1"/>
        </p:nvSpPr>
        <p:spPr>
          <a:xfrm>
            <a:off x="1070919" y="2298357"/>
            <a:ext cx="4555524" cy="455552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B76799F-FFB4-29FE-BE30-CF67128612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41458" y="1566198"/>
            <a:ext cx="5478162" cy="1456080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rgbClr val="47B74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BF29370-1CDA-68E6-FE3C-9930600A847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0919" y="2294238"/>
            <a:ext cx="4555523" cy="4555524"/>
          </a:xfrm>
          <a:prstGeom prst="ellipse">
            <a:avLst/>
          </a:prstGeom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04BD7A-A1BD-222F-B654-ECD4C5C705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62831" y="3072200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3530F8C-D96C-2FA7-7FAD-820711C582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62832" y="3579854"/>
            <a:ext cx="4758250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r>
              <a:rPr lang="en-US" dirty="0"/>
              <a:t>Use this slide template for general content</a:t>
            </a:r>
          </a:p>
        </p:txBody>
      </p:sp>
    </p:spTree>
    <p:extLst>
      <p:ext uri="{BB962C8B-B14F-4D97-AF65-F5344CB8AC3E}">
        <p14:creationId xmlns:p14="http://schemas.microsoft.com/office/powerpoint/2010/main" val="3013517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85B4B72-5FAD-214F-3F1A-4069D432181E}"/>
              </a:ext>
            </a:extLst>
          </p:cNvPr>
          <p:cNvSpPr/>
          <p:nvPr userDrawn="1"/>
        </p:nvSpPr>
        <p:spPr>
          <a:xfrm>
            <a:off x="7092778" y="-24714"/>
            <a:ext cx="6911547" cy="691154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A0D6D1E-81F7-3FFB-5C05-B1CC0827FC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5543"/>
            <a:ext cx="12192000" cy="6858000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13D5B7B-440E-CBE0-10C6-5921B490953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1118" y="3444543"/>
            <a:ext cx="3425356" cy="3513195"/>
          </a:xfrm>
          <a:custGeom>
            <a:avLst/>
            <a:gdLst>
              <a:gd name="connsiteX0" fmla="*/ 0 w 1655978"/>
              <a:gd name="connsiteY0" fmla="*/ 0 h 914400"/>
              <a:gd name="connsiteX1" fmla="*/ 1655978 w 1655978"/>
              <a:gd name="connsiteY1" fmla="*/ 0 h 914400"/>
              <a:gd name="connsiteX2" fmla="*/ 1655978 w 1655978"/>
              <a:gd name="connsiteY2" fmla="*/ 914400 h 914400"/>
              <a:gd name="connsiteX3" fmla="*/ 0 w 1655978"/>
              <a:gd name="connsiteY3" fmla="*/ 914400 h 914400"/>
              <a:gd name="connsiteX4" fmla="*/ 0 w 1655978"/>
              <a:gd name="connsiteY4" fmla="*/ 0 h 914400"/>
              <a:gd name="connsiteX0" fmla="*/ 0 w 2844698"/>
              <a:gd name="connsiteY0" fmla="*/ 0 h 1810512"/>
              <a:gd name="connsiteX1" fmla="*/ 2844698 w 2844698"/>
              <a:gd name="connsiteY1" fmla="*/ 896112 h 1810512"/>
              <a:gd name="connsiteX2" fmla="*/ 2844698 w 2844698"/>
              <a:gd name="connsiteY2" fmla="*/ 1810512 h 1810512"/>
              <a:gd name="connsiteX3" fmla="*/ 1188720 w 2844698"/>
              <a:gd name="connsiteY3" fmla="*/ 1810512 h 1810512"/>
              <a:gd name="connsiteX4" fmla="*/ 0 w 2844698"/>
              <a:gd name="connsiteY4" fmla="*/ 0 h 1810512"/>
              <a:gd name="connsiteX0" fmla="*/ 0 w 3411626"/>
              <a:gd name="connsiteY0" fmla="*/ 0 h 1810512"/>
              <a:gd name="connsiteX1" fmla="*/ 3411626 w 3411626"/>
              <a:gd name="connsiteY1" fmla="*/ 9144 h 1810512"/>
              <a:gd name="connsiteX2" fmla="*/ 2844698 w 3411626"/>
              <a:gd name="connsiteY2" fmla="*/ 1810512 h 1810512"/>
              <a:gd name="connsiteX3" fmla="*/ 1188720 w 3411626"/>
              <a:gd name="connsiteY3" fmla="*/ 1810512 h 1810512"/>
              <a:gd name="connsiteX4" fmla="*/ 0 w 3411626"/>
              <a:gd name="connsiteY4" fmla="*/ 0 h 1810512"/>
              <a:gd name="connsiteX0" fmla="*/ 0 w 3419856"/>
              <a:gd name="connsiteY0" fmla="*/ 0 h 3447288"/>
              <a:gd name="connsiteX1" fmla="*/ 3411626 w 3419856"/>
              <a:gd name="connsiteY1" fmla="*/ 9144 h 3447288"/>
              <a:gd name="connsiteX2" fmla="*/ 2844698 w 3419856"/>
              <a:gd name="connsiteY2" fmla="*/ 1810512 h 3447288"/>
              <a:gd name="connsiteX3" fmla="*/ 3419856 w 3419856"/>
              <a:gd name="connsiteY3" fmla="*/ 3447288 h 3447288"/>
              <a:gd name="connsiteX4" fmla="*/ 0 w 3419856"/>
              <a:gd name="connsiteY4" fmla="*/ 0 h 3447288"/>
              <a:gd name="connsiteX0" fmla="*/ 0 w 3420770"/>
              <a:gd name="connsiteY0" fmla="*/ 0 h 3447288"/>
              <a:gd name="connsiteX1" fmla="*/ 3411626 w 3420770"/>
              <a:gd name="connsiteY1" fmla="*/ 9144 h 3447288"/>
              <a:gd name="connsiteX2" fmla="*/ 3420770 w 3420770"/>
              <a:gd name="connsiteY2" fmla="*/ 2148840 h 3447288"/>
              <a:gd name="connsiteX3" fmla="*/ 3419856 w 3420770"/>
              <a:gd name="connsiteY3" fmla="*/ 3447288 h 3447288"/>
              <a:gd name="connsiteX4" fmla="*/ 0 w 3420770"/>
              <a:gd name="connsiteY4" fmla="*/ 0 h 3447288"/>
              <a:gd name="connsiteX0" fmla="*/ 0 w 3420770"/>
              <a:gd name="connsiteY0" fmla="*/ 0 h 3447288"/>
              <a:gd name="connsiteX1" fmla="*/ 3411626 w 3420770"/>
              <a:gd name="connsiteY1" fmla="*/ 9144 h 3447288"/>
              <a:gd name="connsiteX2" fmla="*/ 3420770 w 3420770"/>
              <a:gd name="connsiteY2" fmla="*/ 2148840 h 3447288"/>
              <a:gd name="connsiteX3" fmla="*/ 3374136 w 3420770"/>
              <a:gd name="connsiteY3" fmla="*/ 3447288 h 3447288"/>
              <a:gd name="connsiteX4" fmla="*/ 0 w 3420770"/>
              <a:gd name="connsiteY4" fmla="*/ 0 h 3447288"/>
              <a:gd name="connsiteX0" fmla="*/ 0 w 3420770"/>
              <a:gd name="connsiteY0" fmla="*/ 0 h 3447288"/>
              <a:gd name="connsiteX1" fmla="*/ 3411626 w 3420770"/>
              <a:gd name="connsiteY1" fmla="*/ 9144 h 3447288"/>
              <a:gd name="connsiteX2" fmla="*/ 3420770 w 3420770"/>
              <a:gd name="connsiteY2" fmla="*/ 2148840 h 3447288"/>
              <a:gd name="connsiteX3" fmla="*/ 3374136 w 3420770"/>
              <a:gd name="connsiteY3" fmla="*/ 3447288 h 3447288"/>
              <a:gd name="connsiteX4" fmla="*/ 0 w 3420770"/>
              <a:gd name="connsiteY4" fmla="*/ 0 h 3447288"/>
              <a:gd name="connsiteX0" fmla="*/ 144775 w 3565545"/>
              <a:gd name="connsiteY0" fmla="*/ 0 h 3447288"/>
              <a:gd name="connsiteX1" fmla="*/ 3556401 w 3565545"/>
              <a:gd name="connsiteY1" fmla="*/ 9144 h 3447288"/>
              <a:gd name="connsiteX2" fmla="*/ 3565545 w 3565545"/>
              <a:gd name="connsiteY2" fmla="*/ 2148840 h 3447288"/>
              <a:gd name="connsiteX3" fmla="*/ 3518911 w 3565545"/>
              <a:gd name="connsiteY3" fmla="*/ 3447288 h 3447288"/>
              <a:gd name="connsiteX4" fmla="*/ 1276909 w 3565545"/>
              <a:gd name="connsiteY4" fmla="*/ 2544777 h 3447288"/>
              <a:gd name="connsiteX5" fmla="*/ 144775 w 3565545"/>
              <a:gd name="connsiteY5" fmla="*/ 0 h 3447288"/>
              <a:gd name="connsiteX0" fmla="*/ 116448 w 3537218"/>
              <a:gd name="connsiteY0" fmla="*/ 0 h 3447288"/>
              <a:gd name="connsiteX1" fmla="*/ 3528074 w 3537218"/>
              <a:gd name="connsiteY1" fmla="*/ 9144 h 3447288"/>
              <a:gd name="connsiteX2" fmla="*/ 3537218 w 3537218"/>
              <a:gd name="connsiteY2" fmla="*/ 2148840 h 3447288"/>
              <a:gd name="connsiteX3" fmla="*/ 3490584 w 3537218"/>
              <a:gd name="connsiteY3" fmla="*/ 3447288 h 3447288"/>
              <a:gd name="connsiteX4" fmla="*/ 1248582 w 3537218"/>
              <a:gd name="connsiteY4" fmla="*/ 2544777 h 3447288"/>
              <a:gd name="connsiteX5" fmla="*/ 116448 w 3537218"/>
              <a:gd name="connsiteY5" fmla="*/ 0 h 3447288"/>
              <a:gd name="connsiteX0" fmla="*/ 635 w 3421405"/>
              <a:gd name="connsiteY0" fmla="*/ 0 h 3447288"/>
              <a:gd name="connsiteX1" fmla="*/ 3412261 w 3421405"/>
              <a:gd name="connsiteY1" fmla="*/ 9144 h 3447288"/>
              <a:gd name="connsiteX2" fmla="*/ 3421405 w 3421405"/>
              <a:gd name="connsiteY2" fmla="*/ 2148840 h 3447288"/>
              <a:gd name="connsiteX3" fmla="*/ 3374771 w 3421405"/>
              <a:gd name="connsiteY3" fmla="*/ 3447288 h 3447288"/>
              <a:gd name="connsiteX4" fmla="*/ 1132769 w 3421405"/>
              <a:gd name="connsiteY4" fmla="*/ 2544777 h 3447288"/>
              <a:gd name="connsiteX5" fmla="*/ 635 w 3421405"/>
              <a:gd name="connsiteY5" fmla="*/ 0 h 3447288"/>
              <a:gd name="connsiteX0" fmla="*/ 5493 w 3426263"/>
              <a:gd name="connsiteY0" fmla="*/ 0 h 3447288"/>
              <a:gd name="connsiteX1" fmla="*/ 3417119 w 3426263"/>
              <a:gd name="connsiteY1" fmla="*/ 9144 h 3447288"/>
              <a:gd name="connsiteX2" fmla="*/ 3426263 w 3426263"/>
              <a:gd name="connsiteY2" fmla="*/ 2148840 h 3447288"/>
              <a:gd name="connsiteX3" fmla="*/ 3379629 w 3426263"/>
              <a:gd name="connsiteY3" fmla="*/ 3447288 h 3447288"/>
              <a:gd name="connsiteX4" fmla="*/ 1137627 w 3426263"/>
              <a:gd name="connsiteY4" fmla="*/ 2544777 h 3447288"/>
              <a:gd name="connsiteX5" fmla="*/ 5493 w 3426263"/>
              <a:gd name="connsiteY5" fmla="*/ 0 h 3447288"/>
              <a:gd name="connsiteX0" fmla="*/ 5493 w 3426263"/>
              <a:gd name="connsiteY0" fmla="*/ 0 h 3493008"/>
              <a:gd name="connsiteX1" fmla="*/ 3417119 w 3426263"/>
              <a:gd name="connsiteY1" fmla="*/ 9144 h 3493008"/>
              <a:gd name="connsiteX2" fmla="*/ 3426263 w 3426263"/>
              <a:gd name="connsiteY2" fmla="*/ 2148840 h 3493008"/>
              <a:gd name="connsiteX3" fmla="*/ 3407061 w 3426263"/>
              <a:gd name="connsiteY3" fmla="*/ 3493008 h 3493008"/>
              <a:gd name="connsiteX4" fmla="*/ 1137627 w 3426263"/>
              <a:gd name="connsiteY4" fmla="*/ 2544777 h 3493008"/>
              <a:gd name="connsiteX5" fmla="*/ 5493 w 3426263"/>
              <a:gd name="connsiteY5" fmla="*/ 0 h 3493008"/>
              <a:gd name="connsiteX0" fmla="*/ 5493 w 3426263"/>
              <a:gd name="connsiteY0" fmla="*/ 0 h 3493008"/>
              <a:gd name="connsiteX1" fmla="*/ 3417119 w 3426263"/>
              <a:gd name="connsiteY1" fmla="*/ 9144 h 3493008"/>
              <a:gd name="connsiteX2" fmla="*/ 3426263 w 3426263"/>
              <a:gd name="connsiteY2" fmla="*/ 2148840 h 3493008"/>
              <a:gd name="connsiteX3" fmla="*/ 3407061 w 3426263"/>
              <a:gd name="connsiteY3" fmla="*/ 3493008 h 3493008"/>
              <a:gd name="connsiteX4" fmla="*/ 1137627 w 3426263"/>
              <a:gd name="connsiteY4" fmla="*/ 2544777 h 3493008"/>
              <a:gd name="connsiteX5" fmla="*/ 5493 w 3426263"/>
              <a:gd name="connsiteY5" fmla="*/ 0 h 3493008"/>
              <a:gd name="connsiteX0" fmla="*/ 5493 w 3426263"/>
              <a:gd name="connsiteY0" fmla="*/ 0 h 3511296"/>
              <a:gd name="connsiteX1" fmla="*/ 3417119 w 3426263"/>
              <a:gd name="connsiteY1" fmla="*/ 9144 h 3511296"/>
              <a:gd name="connsiteX2" fmla="*/ 3426263 w 3426263"/>
              <a:gd name="connsiteY2" fmla="*/ 2148840 h 3511296"/>
              <a:gd name="connsiteX3" fmla="*/ 3416205 w 3426263"/>
              <a:gd name="connsiteY3" fmla="*/ 3511296 h 3511296"/>
              <a:gd name="connsiteX4" fmla="*/ 1137627 w 3426263"/>
              <a:gd name="connsiteY4" fmla="*/ 2544777 h 3511296"/>
              <a:gd name="connsiteX5" fmla="*/ 5493 w 3426263"/>
              <a:gd name="connsiteY5" fmla="*/ 0 h 3511296"/>
              <a:gd name="connsiteX0" fmla="*/ 5493 w 3417119"/>
              <a:gd name="connsiteY0" fmla="*/ 0 h 3511296"/>
              <a:gd name="connsiteX1" fmla="*/ 3417119 w 3417119"/>
              <a:gd name="connsiteY1" fmla="*/ 9144 h 3511296"/>
              <a:gd name="connsiteX2" fmla="*/ 3417119 w 3417119"/>
              <a:gd name="connsiteY2" fmla="*/ 2130552 h 3511296"/>
              <a:gd name="connsiteX3" fmla="*/ 3416205 w 3417119"/>
              <a:gd name="connsiteY3" fmla="*/ 3511296 h 3511296"/>
              <a:gd name="connsiteX4" fmla="*/ 1137627 w 3417119"/>
              <a:gd name="connsiteY4" fmla="*/ 2544777 h 3511296"/>
              <a:gd name="connsiteX5" fmla="*/ 5493 w 3417119"/>
              <a:gd name="connsiteY5" fmla="*/ 0 h 3511296"/>
              <a:gd name="connsiteX0" fmla="*/ 5493 w 3425356"/>
              <a:gd name="connsiteY0" fmla="*/ 0 h 3511296"/>
              <a:gd name="connsiteX1" fmla="*/ 3417119 w 3425356"/>
              <a:gd name="connsiteY1" fmla="*/ 9144 h 3511296"/>
              <a:gd name="connsiteX2" fmla="*/ 3417119 w 3425356"/>
              <a:gd name="connsiteY2" fmla="*/ 2130552 h 3511296"/>
              <a:gd name="connsiteX3" fmla="*/ 3425349 w 3425356"/>
              <a:gd name="connsiteY3" fmla="*/ 3511296 h 3511296"/>
              <a:gd name="connsiteX4" fmla="*/ 1137627 w 3425356"/>
              <a:gd name="connsiteY4" fmla="*/ 2544777 h 3511296"/>
              <a:gd name="connsiteX5" fmla="*/ 5493 w 3425356"/>
              <a:gd name="connsiteY5" fmla="*/ 0 h 3511296"/>
              <a:gd name="connsiteX0" fmla="*/ 5493 w 3425356"/>
              <a:gd name="connsiteY0" fmla="*/ 0 h 3513195"/>
              <a:gd name="connsiteX1" fmla="*/ 3417119 w 3425356"/>
              <a:gd name="connsiteY1" fmla="*/ 9144 h 3513195"/>
              <a:gd name="connsiteX2" fmla="*/ 3417119 w 3425356"/>
              <a:gd name="connsiteY2" fmla="*/ 2130552 h 3513195"/>
              <a:gd name="connsiteX3" fmla="*/ 3425349 w 3425356"/>
              <a:gd name="connsiteY3" fmla="*/ 3511296 h 3513195"/>
              <a:gd name="connsiteX4" fmla="*/ 1137627 w 3425356"/>
              <a:gd name="connsiteY4" fmla="*/ 2544777 h 3513195"/>
              <a:gd name="connsiteX5" fmla="*/ 5493 w 3425356"/>
              <a:gd name="connsiteY5" fmla="*/ 0 h 3513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25356" h="3513195">
                <a:moveTo>
                  <a:pt x="5493" y="0"/>
                </a:moveTo>
                <a:lnTo>
                  <a:pt x="3417119" y="9144"/>
                </a:lnTo>
                <a:lnTo>
                  <a:pt x="3417119" y="2130552"/>
                </a:lnTo>
                <a:cubicBezTo>
                  <a:pt x="3416814" y="2563368"/>
                  <a:pt x="3425654" y="3078480"/>
                  <a:pt x="3425349" y="3511296"/>
                </a:cubicBezTo>
                <a:cubicBezTo>
                  <a:pt x="3184118" y="3545282"/>
                  <a:pt x="1699983" y="3119325"/>
                  <a:pt x="1137627" y="2544777"/>
                </a:cubicBezTo>
                <a:cubicBezTo>
                  <a:pt x="26631" y="1577037"/>
                  <a:pt x="-23902" y="15698"/>
                  <a:pt x="5493" y="0"/>
                </a:cubicBez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D75EE4E-3CE5-1408-E929-49405D494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7882" y="2082619"/>
            <a:ext cx="5478162" cy="1456080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rgbClr val="47B74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8041D91-D2EF-E202-07BA-7CF08AF141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6384" y="3558827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304647-BAE4-22D1-2A3B-4AEC0F1BDC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6385" y="4039049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r>
              <a:rPr lang="en-US" dirty="0"/>
              <a:t>Option 2 for general content</a:t>
            </a:r>
          </a:p>
        </p:txBody>
      </p:sp>
    </p:spTree>
    <p:extLst>
      <p:ext uri="{BB962C8B-B14F-4D97-AF65-F5344CB8AC3E}">
        <p14:creationId xmlns:p14="http://schemas.microsoft.com/office/powerpoint/2010/main" val="197734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2B7F9CE-727B-810A-D323-3C25B759FB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4141" y="-41704"/>
            <a:ext cx="12266141" cy="689970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40D0BCC-1EBE-E5B7-8B02-A553168F772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9346" y="4282892"/>
            <a:ext cx="6705601" cy="1456080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AF3DD9-9DC7-02FE-9283-E1DE3CB7241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37799" y="2754282"/>
            <a:ext cx="3695588" cy="140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18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6ADE4E-4099-A6A3-A684-EE5727FF3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596" y="28611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UCC TEMPLATES</a:t>
            </a:r>
          </a:p>
        </p:txBody>
      </p:sp>
    </p:spTree>
    <p:extLst>
      <p:ext uri="{BB962C8B-B14F-4D97-AF65-F5344CB8AC3E}">
        <p14:creationId xmlns:p14="http://schemas.microsoft.com/office/powerpoint/2010/main" val="22103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53" r:id="rId4"/>
    <p:sldLayoutId id="2147483654" r:id="rId5"/>
    <p:sldLayoutId id="2147483662" r:id="rId6"/>
    <p:sldLayoutId id="2147483661" r:id="rId7"/>
    <p:sldLayoutId id="2147483664" r:id="rId8"/>
    <p:sldLayoutId id="2147483655" r:id="rId9"/>
    <p:sldLayoutId id="2147483656" r:id="rId10"/>
    <p:sldLayoutId id="2147483660" r:id="rId11"/>
    <p:sldLayoutId id="2147483658" r:id="rId12"/>
    <p:sldLayoutId id="2147483659" r:id="rId13"/>
    <p:sldLayoutId id="214748365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7200" b="1" kern="1200">
          <a:solidFill>
            <a:srgbClr val="47B74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A2C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A2C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A2C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2C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2C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9AE57-487A-642C-134F-25F187B3EC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2772600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F58C2-EA92-4976-848B-4F84C7BFD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967" y="3351880"/>
            <a:ext cx="7603434" cy="1456080"/>
          </a:xfrm>
        </p:spPr>
        <p:txBody>
          <a:bodyPr>
            <a:noAutofit/>
          </a:bodyPr>
          <a:lstStyle/>
          <a:p>
            <a:r>
              <a:rPr lang="en-US" sz="5400" dirty="0">
                <a:latin typeface="Tahoma"/>
                <a:ea typeface="Tahoma"/>
                <a:cs typeface="Tahoma"/>
              </a:rPr>
              <a:t>Honing Your Occupational Medicine Strategy </a:t>
            </a:r>
            <a:br>
              <a:rPr lang="en-US" sz="5400" dirty="0">
                <a:latin typeface="Tahoma"/>
                <a:ea typeface="Tahoma"/>
                <a:cs typeface="Tahoma"/>
              </a:rPr>
            </a:br>
            <a:r>
              <a:rPr lang="en-US" sz="5400" dirty="0">
                <a:latin typeface="Tahoma"/>
                <a:ea typeface="Tahoma"/>
                <a:cs typeface="Tahoma"/>
              </a:rPr>
              <a:t>for Optimal Returns</a:t>
            </a:r>
          </a:p>
        </p:txBody>
      </p:sp>
    </p:spTree>
    <p:extLst>
      <p:ext uri="{BB962C8B-B14F-4D97-AF65-F5344CB8AC3E}">
        <p14:creationId xmlns:p14="http://schemas.microsoft.com/office/powerpoint/2010/main" val="739891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>
            <a:extLst>
              <a:ext uri="{FF2B5EF4-FFF2-40B4-BE49-F238E27FC236}">
                <a16:creationId xmlns:a16="http://schemas.microsoft.com/office/drawing/2014/main" id="{EE791554-C126-EA3E-322C-B230D249AE6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366950A-CE51-4D20-B273-284DF65280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ahoma"/>
                <a:ea typeface="Tahoma"/>
                <a:cs typeface="Tahoma"/>
              </a:rPr>
              <a:t>SPEAKERS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5A757-1872-4FAB-BACD-955365229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Alan Ayers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23BA5E-F6B6-4F73-9023-D13EF328AA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President of Experity Consulting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36387B-C322-484F-85C3-002AD83ADE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Jim Devitt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FD18BA-573A-4B36-8C2C-6C0724333C8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Vice President, Business Development</a:t>
            </a:r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id="{72CB7FA1-10D6-70D0-A288-54F930A3C63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/>
          <a:srcRect/>
          <a:stretch/>
        </p:blipFill>
        <p:spPr>
          <a:ln>
            <a:noFill/>
          </a:ln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4711A9-EE19-48F7-9C74-DEB9044242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Experity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843BA50-ECD4-4935-80D4-09A979CFE18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Emergency One</a:t>
            </a:r>
          </a:p>
        </p:txBody>
      </p:sp>
    </p:spTree>
    <p:extLst>
      <p:ext uri="{BB962C8B-B14F-4D97-AF65-F5344CB8AC3E}">
        <p14:creationId xmlns:p14="http://schemas.microsoft.com/office/powerpoint/2010/main" val="2049914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E6301CC-0563-9FC6-66A4-CD6D7092B902}"/>
              </a:ext>
            </a:extLst>
          </p:cNvPr>
          <p:cNvSpPr/>
          <p:nvPr/>
        </p:nvSpPr>
        <p:spPr>
          <a:xfrm>
            <a:off x="8218713" y="1197428"/>
            <a:ext cx="3472543" cy="696686"/>
          </a:xfrm>
          <a:prstGeom prst="rect">
            <a:avLst/>
          </a:prstGeom>
          <a:solidFill>
            <a:srgbClr val="47B7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419FA8-4CB9-45D9-8542-D9FBBD3A06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4440" y="442096"/>
            <a:ext cx="8579771" cy="702277"/>
          </a:xfrm>
        </p:spPr>
        <p:txBody>
          <a:bodyPr lIns="91440" tIns="45720" rIns="91440" bIns="45720" anchor="t"/>
          <a:lstStyle/>
          <a:p>
            <a:r>
              <a:rPr lang="en-US" sz="4000" b="1" dirty="0">
                <a:solidFill>
                  <a:srgbClr val="47B749"/>
                </a:solidFill>
                <a:latin typeface="Tahoma"/>
                <a:ea typeface="Tahoma"/>
                <a:cs typeface="Tahoma"/>
              </a:rPr>
              <a:t>Occupational Medicine Services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0D508C-CDD8-4085-AFF9-D9CA03290C37}"/>
              </a:ext>
            </a:extLst>
          </p:cNvPr>
          <p:cNvSpPr/>
          <p:nvPr/>
        </p:nvSpPr>
        <p:spPr>
          <a:xfrm>
            <a:off x="972152" y="1841149"/>
            <a:ext cx="3465094" cy="2371941"/>
          </a:xfrm>
          <a:prstGeom prst="rect">
            <a:avLst/>
          </a:prstGeom>
          <a:solidFill>
            <a:srgbClr val="1A2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en-US" sz="1600" b="1" dirty="0">
              <a:solidFill>
                <a:srgbClr val="F89D3D"/>
              </a:solidFill>
              <a:latin typeface="Tahoma"/>
              <a:ea typeface="Tahoma"/>
              <a:cs typeface="Tahom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Pre-employment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Post Incident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Randoms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Regulated and Non-regulated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With Breath Alcohol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Consortium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MRO Services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9643F8-D7E9-44CF-9AEC-8EB22D244749}"/>
              </a:ext>
            </a:extLst>
          </p:cNvPr>
          <p:cNvSpPr/>
          <p:nvPr/>
        </p:nvSpPr>
        <p:spPr>
          <a:xfrm>
            <a:off x="4593476" y="1906464"/>
            <a:ext cx="3475979" cy="3692435"/>
          </a:xfrm>
          <a:prstGeom prst="rect">
            <a:avLst/>
          </a:prstGeom>
          <a:solidFill>
            <a:srgbClr val="1A2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en-US" sz="1600" b="1" dirty="0">
              <a:solidFill>
                <a:srgbClr val="F89D3D"/>
              </a:solidFill>
              <a:latin typeface="Tahoma"/>
              <a:ea typeface="Tahoma"/>
              <a:cs typeface="Tahom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DOT /CDL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Police/Fire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Air/Rail/Maritime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OSHA Specific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Multi-component including: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Pulmonary Function/ Respirator Fit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Audiometry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Tahoma"/>
                <a:ea typeface="Tahoma"/>
                <a:cs typeface="Tahoma"/>
              </a:rPr>
              <a:t>Titmis</a:t>
            </a:r>
            <a:r>
              <a:rPr lang="en-US" sz="1600" dirty="0">
                <a:latin typeface="Tahoma"/>
                <a:ea typeface="Tahoma"/>
                <a:cs typeface="Tahoma"/>
              </a:rPr>
              <a:t>/Vision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EKG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Functional Capacity Exams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Specialized Lab Testing</a:t>
            </a:r>
          </a:p>
          <a:p>
            <a:pPr algn="ctr"/>
            <a:endParaRPr lang="en-US" sz="1600" dirty="0">
              <a:latin typeface="Tahoma"/>
              <a:ea typeface="Tahoma"/>
              <a:cs typeface="Tahom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0C72D7-6468-4D11-970D-8EEF2CB1370A}"/>
              </a:ext>
            </a:extLst>
          </p:cNvPr>
          <p:cNvSpPr/>
          <p:nvPr/>
        </p:nvSpPr>
        <p:spPr>
          <a:xfrm>
            <a:off x="8221855" y="1906463"/>
            <a:ext cx="3465094" cy="3692436"/>
          </a:xfrm>
          <a:prstGeom prst="rect">
            <a:avLst/>
          </a:prstGeom>
          <a:solidFill>
            <a:srgbClr val="1A2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en-US" sz="1600" b="1" dirty="0">
              <a:solidFill>
                <a:srgbClr val="F89D3D"/>
              </a:solidFill>
              <a:latin typeface="Tahoma"/>
              <a:ea typeface="Tahoma"/>
              <a:cs typeface="Tahom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First Report of Injury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Injury Treatment &amp; Follow-up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Injury Case Management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Specialist Referral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Independent Medical Exams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Physical Therapy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Chiropractic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/>
                <a:ea typeface="Tahoma"/>
                <a:cs typeface="Tahoma"/>
              </a:rPr>
              <a:t>Acupuncture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Tahoma"/>
              <a:ea typeface="Tahoma"/>
              <a:cs typeface="Tahoma"/>
            </a:endParaRPr>
          </a:p>
          <a:p>
            <a:pPr algn="ctr"/>
            <a:endParaRPr lang="en-US" sz="1600" dirty="0">
              <a:latin typeface="Tahoma"/>
              <a:ea typeface="Tahoma"/>
              <a:cs typeface="Tahoma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AC87BC-8205-419D-9639-BFEDB10A6E1A}"/>
              </a:ext>
            </a:extLst>
          </p:cNvPr>
          <p:cNvSpPr/>
          <p:nvPr/>
        </p:nvSpPr>
        <p:spPr>
          <a:xfrm>
            <a:off x="972152" y="4874139"/>
            <a:ext cx="3465094" cy="702988"/>
          </a:xfrm>
          <a:prstGeom prst="rect">
            <a:avLst/>
          </a:prstGeom>
          <a:solidFill>
            <a:srgbClr val="1A2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US" sz="1600" b="1" dirty="0">
              <a:solidFill>
                <a:srgbClr val="F89D3D"/>
              </a:solidFill>
              <a:latin typeface="Tahoma"/>
              <a:ea typeface="Tahoma"/>
              <a:cs typeface="Tahoma"/>
            </a:endParaRPr>
          </a:p>
          <a:p>
            <a:r>
              <a:rPr lang="en-US" sz="1600" dirty="0">
                <a:latin typeface="Tahoma"/>
                <a:ea typeface="Tahoma"/>
                <a:cs typeface="Tahoma"/>
              </a:rPr>
              <a:t>Hep A/B, Tetanus, Influenza, Rabies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376186-21C5-B523-0AEA-AF2E5ADB3667}"/>
              </a:ext>
            </a:extLst>
          </p:cNvPr>
          <p:cNvSpPr/>
          <p:nvPr/>
        </p:nvSpPr>
        <p:spPr>
          <a:xfrm>
            <a:off x="968829" y="1208314"/>
            <a:ext cx="3472543" cy="696686"/>
          </a:xfrm>
          <a:prstGeom prst="rect">
            <a:avLst/>
          </a:prstGeom>
          <a:solidFill>
            <a:srgbClr val="47B7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B0C7DD-3715-9078-787C-807081EBD3D7}"/>
              </a:ext>
            </a:extLst>
          </p:cNvPr>
          <p:cNvSpPr txBox="1"/>
          <p:nvPr/>
        </p:nvSpPr>
        <p:spPr>
          <a:xfrm>
            <a:off x="1153886" y="1132115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ahoma"/>
                <a:cs typeface="Segoe UI"/>
              </a:rPr>
              <a:t>​</a:t>
            </a:r>
            <a:endParaRPr lang="en-US" dirty="0">
              <a:solidFill>
                <a:schemeClr val="bg1"/>
              </a:solidFill>
              <a:latin typeface="Tahoma"/>
              <a:ea typeface="Tahoma"/>
              <a:cs typeface="Segoe UI"/>
            </a:endParaRPr>
          </a:p>
          <a:p>
            <a:r>
              <a:rPr lang="en-US" b="1" dirty="0">
                <a:solidFill>
                  <a:schemeClr val="bg1"/>
                </a:solidFill>
                <a:latin typeface="Tahoma"/>
                <a:cs typeface="Segoe UI"/>
              </a:rPr>
              <a:t>DRUG SCREENING</a:t>
            </a:r>
            <a:endParaRPr lang="en-US" b="1" dirty="0">
              <a:solidFill>
                <a:schemeClr val="bg1"/>
              </a:solidFill>
              <a:latin typeface="Tahoma"/>
              <a:ea typeface="Tahoma"/>
              <a:cs typeface="Segoe U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4BEE62-89CB-3F2A-DF0B-182826FE6ACE}"/>
              </a:ext>
            </a:extLst>
          </p:cNvPr>
          <p:cNvSpPr/>
          <p:nvPr/>
        </p:nvSpPr>
        <p:spPr>
          <a:xfrm>
            <a:off x="4593770" y="1208314"/>
            <a:ext cx="3472543" cy="696686"/>
          </a:xfrm>
          <a:prstGeom prst="rect">
            <a:avLst/>
          </a:prstGeom>
          <a:solidFill>
            <a:srgbClr val="47B7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F450BF-D1CD-BEC9-722E-8F6DBF95DDE7}"/>
              </a:ext>
            </a:extLst>
          </p:cNvPr>
          <p:cNvSpPr txBox="1"/>
          <p:nvPr/>
        </p:nvSpPr>
        <p:spPr>
          <a:xfrm>
            <a:off x="4691743" y="979714"/>
            <a:ext cx="322217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ahoma"/>
                <a:cs typeface="Segoe UI"/>
              </a:rPr>
              <a:t>​</a:t>
            </a:r>
            <a:endParaRPr lang="en-US" dirty="0">
              <a:solidFill>
                <a:schemeClr val="bg1"/>
              </a:solidFill>
              <a:latin typeface="Tahoma"/>
              <a:ea typeface="Tahoma"/>
              <a:cs typeface="Segoe UI"/>
            </a:endParaRPr>
          </a:p>
          <a:p>
            <a:r>
              <a:rPr lang="en-US" b="1" dirty="0">
                <a:solidFill>
                  <a:schemeClr val="bg1"/>
                </a:solidFill>
                <a:latin typeface="Tahoma"/>
                <a:cs typeface="Segoe UI"/>
              </a:rPr>
              <a:t>PHYSICALS FOR </a:t>
            </a:r>
            <a:r>
              <a:rPr lang="en-US" dirty="0">
                <a:solidFill>
                  <a:schemeClr val="bg1"/>
                </a:solidFill>
                <a:latin typeface="Tahoma"/>
                <a:cs typeface="Segoe UI"/>
              </a:rPr>
              <a:t>​</a:t>
            </a:r>
            <a:br>
              <a:rPr lang="en-US" dirty="0">
                <a:solidFill>
                  <a:schemeClr val="bg1"/>
                </a:solidFill>
                <a:latin typeface="Tahoma"/>
                <a:cs typeface="Segoe UI"/>
              </a:rPr>
            </a:br>
            <a:r>
              <a:rPr lang="en-US" b="1" dirty="0">
                <a:solidFill>
                  <a:schemeClr val="bg1"/>
                </a:solidFill>
                <a:latin typeface="Tahoma"/>
                <a:cs typeface="Segoe UI"/>
              </a:rPr>
              <a:t>COMPLIANCE AND DUTY</a:t>
            </a:r>
            <a:endParaRPr lang="en-US" b="1" dirty="0">
              <a:solidFill>
                <a:schemeClr val="bg1"/>
              </a:solidFill>
              <a:latin typeface="Tahoma"/>
              <a:ea typeface="Tahoma"/>
              <a:cs typeface="Segoe U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B9B11D-F403-B43C-AA3A-6A66D58601CF}"/>
              </a:ext>
            </a:extLst>
          </p:cNvPr>
          <p:cNvSpPr txBox="1"/>
          <p:nvPr/>
        </p:nvSpPr>
        <p:spPr>
          <a:xfrm>
            <a:off x="8284028" y="1393371"/>
            <a:ext cx="422365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/>
              </a:rPr>
              <a:t>WORKERS COMPENSATION</a:t>
            </a:r>
            <a:endParaRPr lang="en-US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C48CDD-57BC-01A3-7A80-AB5F6603C72E}"/>
              </a:ext>
            </a:extLst>
          </p:cNvPr>
          <p:cNvSpPr/>
          <p:nvPr/>
        </p:nvSpPr>
        <p:spPr>
          <a:xfrm>
            <a:off x="968829" y="4376056"/>
            <a:ext cx="3472543" cy="696686"/>
          </a:xfrm>
          <a:prstGeom prst="rect">
            <a:avLst/>
          </a:prstGeom>
          <a:solidFill>
            <a:srgbClr val="47B7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F5F3C6-0F36-B5CC-908B-1B4252A002C1}"/>
              </a:ext>
            </a:extLst>
          </p:cNvPr>
          <p:cNvSpPr txBox="1"/>
          <p:nvPr/>
        </p:nvSpPr>
        <p:spPr>
          <a:xfrm>
            <a:off x="1088571" y="456111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/>
              </a:rPr>
              <a:t>TB TESTING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309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54FE9B-28B5-486E-9E75-3C2FF0539D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0716" y="455804"/>
            <a:ext cx="6404044" cy="702277"/>
          </a:xfrm>
        </p:spPr>
        <p:txBody>
          <a:bodyPr lIns="91440" tIns="45720" rIns="91440" bIns="45720" anchor="t"/>
          <a:lstStyle/>
          <a:p>
            <a:r>
              <a:rPr lang="en-US" sz="3200" b="1" dirty="0">
                <a:solidFill>
                  <a:srgbClr val="47B749"/>
                </a:solidFill>
                <a:latin typeface="Tahoma"/>
                <a:ea typeface="Tahoma"/>
                <a:cs typeface="Tahoma"/>
              </a:rPr>
              <a:t>High Utilization Industries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E1B4FFB-EF8F-5D06-9981-382B6D13BB04}"/>
              </a:ext>
            </a:extLst>
          </p:cNvPr>
          <p:cNvGrpSpPr/>
          <p:nvPr/>
        </p:nvGrpSpPr>
        <p:grpSpPr>
          <a:xfrm>
            <a:off x="763048" y="1035447"/>
            <a:ext cx="10788039" cy="4863526"/>
            <a:chOff x="233881" y="1423503"/>
            <a:chExt cx="11592372" cy="5223359"/>
          </a:xfrm>
        </p:grpSpPr>
        <p:pic>
          <p:nvPicPr>
            <p:cNvPr id="3" name="Picture 2" descr="Knight Transportation selects SmartDrive to improve driver safety |  2016-08-09 | Refrigerated Frozen Food | Refrigerated &amp; Frozen Foods">
              <a:extLst>
                <a:ext uri="{FF2B5EF4-FFF2-40B4-BE49-F238E27FC236}">
                  <a16:creationId xmlns:a16="http://schemas.microsoft.com/office/drawing/2014/main" id="{0ACFAD7F-235B-4AF3-85CC-C5191941BE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881" y="1423503"/>
              <a:ext cx="3838675" cy="2345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Unruly' passenger forces emergency landing on Southwest flight">
              <a:extLst>
                <a:ext uri="{FF2B5EF4-FFF2-40B4-BE49-F238E27FC236}">
                  <a16:creationId xmlns:a16="http://schemas.microsoft.com/office/drawing/2014/main" id="{0815A47B-F8B7-451E-9B31-5411171DF9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136" y="1423503"/>
              <a:ext cx="3519872" cy="2345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12" descr="Sunrise of Frederick | Assisted Living &amp; Memory Care | Frederick, MD 21702  | 62 reviews">
              <a:extLst>
                <a:ext uri="{FF2B5EF4-FFF2-40B4-BE49-F238E27FC236}">
                  <a16:creationId xmlns:a16="http://schemas.microsoft.com/office/drawing/2014/main" id="{50AB922A-5933-4A1E-9C2E-EBAF594C07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7467" y="3929816"/>
              <a:ext cx="3518786" cy="2717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Man sues CSX for train injuries | West Virginia Record">
              <a:extLst>
                <a:ext uri="{FF2B5EF4-FFF2-40B4-BE49-F238E27FC236}">
                  <a16:creationId xmlns:a16="http://schemas.microsoft.com/office/drawing/2014/main" id="{BA66B6A4-445A-47A7-B580-2EFED6A742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881" y="3929815"/>
              <a:ext cx="3832931" cy="2717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E-commerce Pushes Growth Through Fulfillment vs. Capacity Services">
              <a:extLst>
                <a:ext uri="{FF2B5EF4-FFF2-40B4-BE49-F238E27FC236}">
                  <a16:creationId xmlns:a16="http://schemas.microsoft.com/office/drawing/2014/main" id="{A9D21ECC-A069-405B-A193-966622428E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136" y="3929814"/>
              <a:ext cx="3518786" cy="2717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B998541-FE7D-4047-8DC6-10B56F2B1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07467" y="1423503"/>
              <a:ext cx="3507413" cy="2338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7394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1E73B1-2DD3-4C20-A537-5DF133C1E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4637" y="1915427"/>
            <a:ext cx="6208294" cy="5246160"/>
          </a:xfrm>
        </p:spPr>
        <p:txBody>
          <a:bodyPr/>
          <a:lstStyle/>
          <a:p>
            <a:r>
              <a:rPr lang="en-US" dirty="0"/>
              <a:t>2x the private sector injury rate</a:t>
            </a:r>
          </a:p>
          <a:p>
            <a:r>
              <a:rPr lang="en-US" dirty="0"/>
              <a:t>RFP compliance needs:</a:t>
            </a:r>
          </a:p>
          <a:p>
            <a:pPr lvl="1"/>
            <a:r>
              <a:rPr lang="en-US" dirty="0"/>
              <a:t>Police/Sheriff</a:t>
            </a:r>
          </a:p>
          <a:p>
            <a:pPr lvl="1"/>
            <a:r>
              <a:rPr lang="en-US" dirty="0"/>
              <a:t>Fire/EMS</a:t>
            </a:r>
          </a:p>
          <a:p>
            <a:pPr lvl="1"/>
            <a:r>
              <a:rPr lang="en-US" dirty="0"/>
              <a:t>Public Schools</a:t>
            </a:r>
          </a:p>
          <a:p>
            <a:pPr lvl="1"/>
            <a:r>
              <a:rPr lang="en-US" dirty="0"/>
              <a:t>Parks &amp; Recreation</a:t>
            </a:r>
          </a:p>
          <a:p>
            <a:pPr lvl="1"/>
            <a:r>
              <a:rPr lang="en-US" dirty="0"/>
              <a:t>Public Sanitation</a:t>
            </a:r>
          </a:p>
          <a:p>
            <a:pPr lvl="1"/>
            <a:r>
              <a:rPr lang="en-US" dirty="0"/>
              <a:t>Animal Control </a:t>
            </a:r>
          </a:p>
          <a:p>
            <a:pPr lvl="1"/>
            <a:r>
              <a:rPr lang="en-US" dirty="0"/>
              <a:t>Public Transit</a:t>
            </a:r>
          </a:p>
          <a:p>
            <a:pPr lvl="1"/>
            <a:r>
              <a:rPr lang="en-US" dirty="0"/>
              <a:t>Housing Authority</a:t>
            </a:r>
          </a:p>
          <a:p>
            <a:pPr lvl="1"/>
            <a:r>
              <a:rPr lang="en-US" dirty="0"/>
              <a:t>Municipal Utilities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6FC919-4563-4740-BA1D-B8B3912A3E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59974" y="1182425"/>
            <a:ext cx="8821601" cy="498962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ahoma"/>
                <a:ea typeface="Tahoma"/>
                <a:cs typeface="Tahoma"/>
              </a:rPr>
              <a:t>National vs. Local and Municipal Accounts</a:t>
            </a:r>
          </a:p>
        </p:txBody>
      </p:sp>
      <p:pic>
        <p:nvPicPr>
          <p:cNvPr id="5" name="Picture 2" descr="Powell voters pass income tax measure - Delaware Gazette">
            <a:extLst>
              <a:ext uri="{FF2B5EF4-FFF2-40B4-BE49-F238E27FC236}">
                <a16:creationId xmlns:a16="http://schemas.microsoft.com/office/drawing/2014/main" id="{BFD20C03-5331-4670-9DB3-FCD858015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997" y="3775247"/>
            <a:ext cx="4071485" cy="286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Used School Buses for Sale in Ohio - American Bus Sales - 866.574.9970">
            <a:extLst>
              <a:ext uri="{FF2B5EF4-FFF2-40B4-BE49-F238E27FC236}">
                <a16:creationId xmlns:a16="http://schemas.microsoft.com/office/drawing/2014/main" id="{96023633-9852-4405-9B2C-03F0BB762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770" y="3777209"/>
            <a:ext cx="4110271" cy="286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Why do Police Officers and Firefighters Face Addiction? | Genesis House">
            <a:extLst>
              <a:ext uri="{FF2B5EF4-FFF2-40B4-BE49-F238E27FC236}">
                <a16:creationId xmlns:a16="http://schemas.microsoft.com/office/drawing/2014/main" id="{9692ABDC-A99F-45EF-B440-DB7445726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825" y="2111555"/>
            <a:ext cx="3252068" cy="230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85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6BBE2-A64C-4A95-8AB5-D1783FAB04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7282" y="1227846"/>
            <a:ext cx="11404116" cy="591016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ahoma"/>
                <a:ea typeface="Tahoma"/>
                <a:cs typeface="Tahoma"/>
              </a:rPr>
              <a:t>Benefits to Adding OccMed to Urgent Care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2B6F76-F373-49C2-8D0C-881EA9F6344E}"/>
              </a:ext>
            </a:extLst>
          </p:cNvPr>
          <p:cNvSpPr txBox="1"/>
          <p:nvPr/>
        </p:nvSpPr>
        <p:spPr>
          <a:xfrm>
            <a:off x="2771701" y="2090724"/>
            <a:ext cx="8591716" cy="35394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2C54"/>
                </a:solidFill>
                <a:latin typeface="Tahoma"/>
                <a:ea typeface="Tahoma"/>
                <a:cs typeface="Tahoma"/>
              </a:rPr>
              <a:t>Incremental fee revenue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2C54"/>
                </a:solidFill>
                <a:latin typeface="Tahoma"/>
                <a:ea typeface="Tahoma"/>
                <a:cs typeface="Tahoma"/>
              </a:rPr>
              <a:t>Contra-seasonality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2C54"/>
                </a:solidFill>
                <a:latin typeface="Tahoma"/>
                <a:ea typeface="Tahoma"/>
                <a:cs typeface="Tahoma"/>
              </a:rPr>
              <a:t>Ability to schedule in excess capacity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2C54"/>
                </a:solidFill>
                <a:latin typeface="Tahoma"/>
                <a:ea typeface="Tahoma"/>
                <a:cs typeface="Tahoma"/>
              </a:rPr>
              <a:t>Cash or employer NET/15 billing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2C54"/>
                </a:solidFill>
                <a:latin typeface="Tahoma"/>
                <a:ea typeface="Tahoma"/>
                <a:cs typeface="Tahoma"/>
              </a:rPr>
              <a:t>Services provided by Advanced Practice Providers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2C54"/>
                </a:solidFill>
                <a:latin typeface="Tahoma"/>
                <a:ea typeface="Tahoma"/>
                <a:cs typeface="Tahoma"/>
              </a:rPr>
              <a:t>Marketing exposure to local employees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2C54"/>
                </a:solidFill>
                <a:latin typeface="Tahoma"/>
                <a:ea typeface="Tahoma"/>
                <a:cs typeface="Tahoma"/>
              </a:rPr>
              <a:t>Strong WC reimbursement in some states</a:t>
            </a:r>
          </a:p>
          <a:p>
            <a:endParaRPr lang="en-US" sz="2800" dirty="0">
              <a:solidFill>
                <a:srgbClr val="1A2C54"/>
              </a:solidFill>
              <a:latin typeface="Tahoma"/>
              <a:ea typeface="Tahom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4307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6BBE2-A64C-4A95-8AB5-D1783FAB04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757" y="337520"/>
            <a:ext cx="7785933" cy="145608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ahoma"/>
                <a:ea typeface="Tahoma"/>
                <a:cs typeface="Tahoma"/>
              </a:rPr>
              <a:t>Challenges with OccMed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2B6F76-F373-49C2-8D0C-881EA9F6344E}"/>
              </a:ext>
            </a:extLst>
          </p:cNvPr>
          <p:cNvSpPr txBox="1"/>
          <p:nvPr/>
        </p:nvSpPr>
        <p:spPr>
          <a:xfrm>
            <a:off x="987572" y="1931695"/>
            <a:ext cx="9485990" cy="482696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A2C5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Medical skepticism – employer not patient is the “customer”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srgbClr val="1A2C5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A2C5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Many services are regulated</a:t>
            </a:r>
            <a:r>
              <a:rPr lang="en-US" sz="2000" dirty="0">
                <a:solidFill>
                  <a:srgbClr val="1A2C54"/>
                </a:solidFill>
                <a:latin typeface="Tahoma"/>
                <a:ea typeface="Tahoma"/>
                <a:cs typeface="Tahoma"/>
              </a:rPr>
              <a:t> 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srgbClr val="1A2C5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A2C5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Light/modified duty and OSHA recordables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srgbClr val="1A2C5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A2C5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Competition for “national accounts” and “national TPAs”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srgbClr val="1A2C5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A2C5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Employer preference for one-stop-shop</a:t>
            </a:r>
            <a:r>
              <a:rPr lang="en-US" sz="2000" dirty="0">
                <a:solidFill>
                  <a:srgbClr val="1A2C54"/>
                </a:solidFill>
                <a:latin typeface="Tahoma"/>
                <a:ea typeface="Tahoma"/>
                <a:cs typeface="Tahoma"/>
              </a:rPr>
              <a:t> 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srgbClr val="1A2C5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A2C5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Scope of services including workers comp and physical therapy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srgbClr val="1A2C5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A2C5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Expense of sales effort to local employers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srgbClr val="1A2C5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A2C5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Low fees on “commodity” EPS services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srgbClr val="1A2C5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A2C5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Physician required by workers comp payers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srgbClr val="1A2C5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A2C5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Ongoing staff training for low volume services</a:t>
            </a:r>
            <a:r>
              <a:rPr lang="en-US" sz="2000" dirty="0">
                <a:solidFill>
                  <a:srgbClr val="1A2C54"/>
                </a:solidFill>
                <a:latin typeface="Tahoma"/>
                <a:ea typeface="Tahoma"/>
                <a:cs typeface="Tahoma"/>
              </a:rPr>
              <a:t> 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srgbClr val="1A2C5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A2C5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Staff turnover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srgbClr val="1A2C5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srgbClr val="1A2C54"/>
              </a:solidFill>
              <a:effectLst/>
              <a:uLnTx/>
              <a:uFillTx/>
              <a:latin typeface="Tahoma"/>
              <a:ea typeface="Tahom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5242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38D6204-90C4-4DA3-8610-12BBE629C7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2578" y="495590"/>
            <a:ext cx="8342980" cy="702277"/>
          </a:xfrm>
        </p:spPr>
        <p:txBody>
          <a:bodyPr/>
          <a:lstStyle/>
          <a:p>
            <a:r>
              <a:rPr lang="en-US" sz="2400" b="1" dirty="0">
                <a:solidFill>
                  <a:srgbClr val="47B749"/>
                </a:solidFill>
              </a:rPr>
              <a:t>Proliferation of Employer Paid Services TPAs</a:t>
            </a:r>
          </a:p>
        </p:txBody>
      </p:sp>
      <p:pic>
        <p:nvPicPr>
          <p:cNvPr id="15" name="Picture 2" descr="At Work on the FormFox System...lol - 9GAG">
            <a:extLst>
              <a:ext uri="{FF2B5EF4-FFF2-40B4-BE49-F238E27FC236}">
                <a16:creationId xmlns:a16="http://schemas.microsoft.com/office/drawing/2014/main" id="{AA109264-9D1E-4AAE-90D8-E81B55D6F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080" y="4663299"/>
            <a:ext cx="3848735" cy="20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Services - Certedrive">
            <a:extLst>
              <a:ext uri="{FF2B5EF4-FFF2-40B4-BE49-F238E27FC236}">
                <a16:creationId xmlns:a16="http://schemas.microsoft.com/office/drawing/2014/main" id="{2A9810D2-F91A-418C-AF8C-14C08CD500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51"/>
          <a:stretch/>
        </p:blipFill>
        <p:spPr bwMode="auto">
          <a:xfrm>
            <a:off x="8006080" y="129879"/>
            <a:ext cx="3848735" cy="205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MyEscreen How-to.Training(2) (1)">
            <a:extLst>
              <a:ext uri="{FF2B5EF4-FFF2-40B4-BE49-F238E27FC236}">
                <a16:creationId xmlns:a16="http://schemas.microsoft.com/office/drawing/2014/main" id="{90E7946F-9B33-4B72-AD61-E8AFF7745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082" y="2410585"/>
            <a:ext cx="3848733" cy="203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C8F2C99-9A84-448A-85BC-889DAA3B1CD0}"/>
              </a:ext>
            </a:extLst>
          </p:cNvPr>
          <p:cNvSpPr/>
          <p:nvPr/>
        </p:nvSpPr>
        <p:spPr>
          <a:xfrm>
            <a:off x="2238375" y="2919792"/>
            <a:ext cx="1390650" cy="1018415"/>
          </a:xfrm>
          <a:prstGeom prst="rect">
            <a:avLst/>
          </a:prstGeom>
          <a:solidFill>
            <a:srgbClr val="2C72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latin typeface="Tahoma"/>
                <a:ea typeface="Tahoma"/>
                <a:cs typeface="Tahoma"/>
              </a:rPr>
              <a:t>Queuing/</a:t>
            </a:r>
          </a:p>
          <a:p>
            <a:pPr algn="ctr"/>
            <a:r>
              <a:rPr lang="en-US" dirty="0" err="1">
                <a:latin typeface="Tahoma"/>
                <a:ea typeface="Tahoma"/>
                <a:cs typeface="Tahoma"/>
              </a:rPr>
              <a:t>eReg</a:t>
            </a:r>
            <a:endParaRPr lang="en-US">
              <a:latin typeface="Tahoma"/>
              <a:ea typeface="Tahoma"/>
              <a:cs typeface="Tahoma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81CB13-9E46-45DA-A7E7-7F0344D176CC}"/>
              </a:ext>
            </a:extLst>
          </p:cNvPr>
          <p:cNvSpPr/>
          <p:nvPr/>
        </p:nvSpPr>
        <p:spPr>
          <a:xfrm>
            <a:off x="3996057" y="2919792"/>
            <a:ext cx="1390650" cy="1018415"/>
          </a:xfrm>
          <a:prstGeom prst="rect">
            <a:avLst/>
          </a:prstGeom>
          <a:solidFill>
            <a:srgbClr val="2C72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latin typeface="Tahoma"/>
                <a:ea typeface="Tahoma"/>
                <a:cs typeface="Tahoma"/>
              </a:rPr>
              <a:t>PM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09CEB65-0EE5-4B80-96D9-0DCFE574716E}"/>
              </a:ext>
            </a:extLst>
          </p:cNvPr>
          <p:cNvSpPr/>
          <p:nvPr/>
        </p:nvSpPr>
        <p:spPr>
          <a:xfrm>
            <a:off x="5815971" y="2919791"/>
            <a:ext cx="1390650" cy="1018415"/>
          </a:xfrm>
          <a:prstGeom prst="rect">
            <a:avLst/>
          </a:prstGeom>
          <a:solidFill>
            <a:srgbClr val="2C72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latin typeface="Tahoma"/>
                <a:ea typeface="Tahoma"/>
                <a:cs typeface="Tahoma"/>
              </a:rPr>
              <a:t>EMR</a:t>
            </a:r>
          </a:p>
        </p:txBody>
      </p:sp>
      <p:pic>
        <p:nvPicPr>
          <p:cNvPr id="21" name="Picture 10" descr="Image result for certedrive logo">
            <a:extLst>
              <a:ext uri="{FF2B5EF4-FFF2-40B4-BE49-F238E27FC236}">
                <a16:creationId xmlns:a16="http://schemas.microsoft.com/office/drawing/2014/main" id="{E7B060AE-6DE8-48C4-8DAF-E2F59E641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78" y="942454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FormFox, Inc. | LinkedIn">
            <a:extLst>
              <a:ext uri="{FF2B5EF4-FFF2-40B4-BE49-F238E27FC236}">
                <a16:creationId xmlns:a16="http://schemas.microsoft.com/office/drawing/2014/main" id="{6932FC01-9A65-43BA-8895-6FE3C3F64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" y="4086225"/>
            <a:ext cx="1410969" cy="141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FA564A28-4F91-43D5-919E-E68BEEC9A13E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>
            <a:off x="3629025" y="3429000"/>
            <a:ext cx="367032" cy="12700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32906BE3-DEEA-4104-8E5E-7CD3A83ACD9B}"/>
              </a:ext>
            </a:extLst>
          </p:cNvPr>
          <p:cNvCxnSpPr>
            <a:cxnSpLocks/>
            <a:stCxn id="19" idx="3"/>
            <a:endCxn id="20" idx="1"/>
          </p:cNvCxnSpPr>
          <p:nvPr/>
        </p:nvCxnSpPr>
        <p:spPr>
          <a:xfrm flipV="1">
            <a:off x="5386707" y="3428999"/>
            <a:ext cx="429264" cy="1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52D2645D-3191-46C9-BE3E-0E153D11CA35}"/>
              </a:ext>
            </a:extLst>
          </p:cNvPr>
          <p:cNvCxnSpPr>
            <a:cxnSpLocks/>
            <a:stCxn id="20" idx="3"/>
            <a:endCxn id="16" idx="1"/>
          </p:cNvCxnSpPr>
          <p:nvPr/>
        </p:nvCxnSpPr>
        <p:spPr>
          <a:xfrm flipV="1">
            <a:off x="7206621" y="1155292"/>
            <a:ext cx="799459" cy="2273707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 descr="Abbott Escreen New Logo | Alliance 2020">
            <a:extLst>
              <a:ext uri="{FF2B5EF4-FFF2-40B4-BE49-F238E27FC236}">
                <a16:creationId xmlns:a16="http://schemas.microsoft.com/office/drawing/2014/main" id="{CCA22C3A-FA09-49FD-977C-A9BE73333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78" y="2940392"/>
            <a:ext cx="1346016" cy="40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4EB34A85-902F-41AB-B3C7-56B12F3CEFF4}"/>
              </a:ext>
            </a:extLst>
          </p:cNvPr>
          <p:cNvCxnSpPr>
            <a:cxnSpLocks/>
            <a:stCxn id="21" idx="3"/>
            <a:endCxn id="18" idx="1"/>
          </p:cNvCxnSpPr>
          <p:nvPr/>
        </p:nvCxnSpPr>
        <p:spPr>
          <a:xfrm>
            <a:off x="1560828" y="1561579"/>
            <a:ext cx="677547" cy="1867421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BC6FB7C0-3090-4724-B088-9DE0CA12B191}"/>
              </a:ext>
            </a:extLst>
          </p:cNvPr>
          <p:cNvCxnSpPr>
            <a:cxnSpLocks/>
          </p:cNvCxnSpPr>
          <p:nvPr/>
        </p:nvCxnSpPr>
        <p:spPr>
          <a:xfrm rot="16200000" flipH="1">
            <a:off x="6428106" y="4110738"/>
            <a:ext cx="2756218" cy="399730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BBA05C25-18BA-41F5-B75F-60D8E3E3B90F}"/>
              </a:ext>
            </a:extLst>
          </p:cNvPr>
          <p:cNvCxnSpPr>
            <a:cxnSpLocks/>
          </p:cNvCxnSpPr>
          <p:nvPr/>
        </p:nvCxnSpPr>
        <p:spPr>
          <a:xfrm flipV="1">
            <a:off x="1748154" y="3429000"/>
            <a:ext cx="490221" cy="1362710"/>
          </a:xfrm>
          <a:prstGeom prst="bentConnector3">
            <a:avLst>
              <a:gd name="adj1" fmla="val 32329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24DFD39D-7063-4C7D-B698-BF68B3086185}"/>
              </a:ext>
            </a:extLst>
          </p:cNvPr>
          <p:cNvCxnSpPr>
            <a:cxnSpLocks/>
          </p:cNvCxnSpPr>
          <p:nvPr/>
        </p:nvCxnSpPr>
        <p:spPr>
          <a:xfrm>
            <a:off x="7206621" y="3428999"/>
            <a:ext cx="799461" cy="1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514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FA421E-F695-4DD0-A901-050F45FBFB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7593" y="719882"/>
            <a:ext cx="9222145" cy="702277"/>
          </a:xfrm>
        </p:spPr>
        <p:txBody>
          <a:bodyPr lIns="91440" tIns="45720" rIns="91440" bIns="45720" anchor="t"/>
          <a:lstStyle/>
          <a:p>
            <a:r>
              <a:rPr lang="en-US" sz="3600" b="1" dirty="0">
                <a:solidFill>
                  <a:srgbClr val="47B749"/>
                </a:solidFill>
                <a:latin typeface="Tahoma"/>
                <a:ea typeface="Tahoma"/>
                <a:cs typeface="Tahoma"/>
              </a:rPr>
              <a:t>Historic EPS Workflow (High Level)</a:t>
            </a:r>
          </a:p>
          <a:p>
            <a:endParaRPr lang="en-US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AB7871-ABBA-47E1-A1B0-3BEB931EDE56}"/>
              </a:ext>
            </a:extLst>
          </p:cNvPr>
          <p:cNvSpPr/>
          <p:nvPr/>
        </p:nvSpPr>
        <p:spPr>
          <a:xfrm>
            <a:off x="2352675" y="1490661"/>
            <a:ext cx="1590675" cy="942975"/>
          </a:xfrm>
          <a:prstGeom prst="rect">
            <a:avLst/>
          </a:prstGeom>
          <a:solidFill>
            <a:srgbClr val="2C72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Employer Authorizes Employee to Receive Services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23647C-5511-44CB-BC67-0C1E2808555C}"/>
              </a:ext>
            </a:extLst>
          </p:cNvPr>
          <p:cNvSpPr/>
          <p:nvPr/>
        </p:nvSpPr>
        <p:spPr>
          <a:xfrm>
            <a:off x="4267200" y="1495423"/>
            <a:ext cx="1590675" cy="942975"/>
          </a:xfrm>
          <a:prstGeom prst="rect">
            <a:avLst/>
          </a:prstGeom>
          <a:solidFill>
            <a:srgbClr val="2C72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Employee Registers at Clinic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0626D1-B50C-4A03-BB75-394DD0AEDC2D}"/>
              </a:ext>
            </a:extLst>
          </p:cNvPr>
          <p:cNvSpPr/>
          <p:nvPr/>
        </p:nvSpPr>
        <p:spPr>
          <a:xfrm>
            <a:off x="6181725" y="1490661"/>
            <a:ext cx="1590675" cy="942975"/>
          </a:xfrm>
          <a:prstGeom prst="rect">
            <a:avLst/>
          </a:prstGeom>
          <a:solidFill>
            <a:srgbClr val="2C72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Staff Consults Protocol for Authorized Services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7994FE-59EF-40B2-A00F-2A1CF2F528DA}"/>
              </a:ext>
            </a:extLst>
          </p:cNvPr>
          <p:cNvSpPr/>
          <p:nvPr/>
        </p:nvSpPr>
        <p:spPr>
          <a:xfrm>
            <a:off x="361950" y="1490661"/>
            <a:ext cx="1704975" cy="942975"/>
          </a:xfrm>
          <a:prstGeom prst="rect">
            <a:avLst/>
          </a:prstGeom>
          <a:solidFill>
            <a:srgbClr val="2C72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Employer Contracts for Services w/Clinic</a:t>
            </a:r>
          </a:p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(Creates Protocol)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193F78-CE6C-4118-924C-179AEF3FE2C5}"/>
              </a:ext>
            </a:extLst>
          </p:cNvPr>
          <p:cNvSpPr/>
          <p:nvPr/>
        </p:nvSpPr>
        <p:spPr>
          <a:xfrm>
            <a:off x="8096250" y="1490661"/>
            <a:ext cx="1590675" cy="942975"/>
          </a:xfrm>
          <a:prstGeom prst="rect">
            <a:avLst/>
          </a:prstGeom>
          <a:solidFill>
            <a:srgbClr val="2C72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Staff Performs and Documents Services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645CC1-03C4-41C1-AA84-B2DA09B453E6}"/>
              </a:ext>
            </a:extLst>
          </p:cNvPr>
          <p:cNvSpPr/>
          <p:nvPr/>
        </p:nvSpPr>
        <p:spPr>
          <a:xfrm>
            <a:off x="10010775" y="890586"/>
            <a:ext cx="1590675" cy="942975"/>
          </a:xfrm>
          <a:prstGeom prst="rect">
            <a:avLst/>
          </a:prstGeom>
          <a:solidFill>
            <a:srgbClr val="2C72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Staff Reports Results to Employer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8B8A22-27B1-4D16-BF8A-965C824B445A}"/>
              </a:ext>
            </a:extLst>
          </p:cNvPr>
          <p:cNvSpPr/>
          <p:nvPr/>
        </p:nvSpPr>
        <p:spPr>
          <a:xfrm>
            <a:off x="10010774" y="2147886"/>
            <a:ext cx="1590675" cy="942975"/>
          </a:xfrm>
          <a:prstGeom prst="rect">
            <a:avLst/>
          </a:prstGeom>
          <a:solidFill>
            <a:srgbClr val="2C72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Clinic Bills Employer for Services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C2AE532-4FA9-4D95-AD1B-46A0185ECD43}"/>
              </a:ext>
            </a:extLst>
          </p:cNvPr>
          <p:cNvCxnSpPr>
            <a:stCxn id="6" idx="3"/>
            <a:endCxn id="3" idx="1"/>
          </p:cNvCxnSpPr>
          <p:nvPr/>
        </p:nvCxnSpPr>
        <p:spPr>
          <a:xfrm>
            <a:off x="2066925" y="1962149"/>
            <a:ext cx="28575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41948A3-55E4-4E12-A822-1F04461EBD69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>
            <a:off x="3943350" y="1962149"/>
            <a:ext cx="323850" cy="47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7CE292E-CF1D-4698-937A-720A6613E12A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 flipV="1">
            <a:off x="5857875" y="1962149"/>
            <a:ext cx="323850" cy="47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E05656E-4276-4591-AC65-90DF0EAFCE8D}"/>
              </a:ext>
            </a:extLst>
          </p:cNvPr>
          <p:cNvCxnSpPr>
            <a:cxnSpLocks/>
            <a:stCxn id="5" idx="3"/>
            <a:endCxn id="7" idx="1"/>
          </p:cNvCxnSpPr>
          <p:nvPr/>
        </p:nvCxnSpPr>
        <p:spPr>
          <a:xfrm>
            <a:off x="7772400" y="1962149"/>
            <a:ext cx="32385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A446B4AE-E143-4393-8FFF-D3399FFB4AB1}"/>
              </a:ext>
            </a:extLst>
          </p:cNvPr>
          <p:cNvCxnSpPr>
            <a:stCxn id="7" idx="3"/>
            <a:endCxn id="8" idx="1"/>
          </p:cNvCxnSpPr>
          <p:nvPr/>
        </p:nvCxnSpPr>
        <p:spPr>
          <a:xfrm flipV="1">
            <a:off x="9686925" y="1362074"/>
            <a:ext cx="323850" cy="600075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1D0DBB0B-FB72-4BD2-8914-B3F0E8232709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>
            <a:off x="9686925" y="1962149"/>
            <a:ext cx="323849" cy="657225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015D066-427E-42E9-BE9A-B7C9B9942DB7}"/>
              </a:ext>
            </a:extLst>
          </p:cNvPr>
          <p:cNvSpPr txBox="1"/>
          <p:nvPr/>
        </p:nvSpPr>
        <p:spPr>
          <a:xfrm>
            <a:off x="312561" y="2937639"/>
            <a:ext cx="4669868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rgbClr val="1A2C54"/>
                </a:solidFill>
                <a:latin typeface="Tahoma"/>
                <a:ea typeface="Tahoma"/>
                <a:cs typeface="Tahoma"/>
              </a:rPr>
              <a:t>EPS Workflow with EPS TPAs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3A0B9F-0351-4441-A6E5-F6E657600A07}"/>
              </a:ext>
            </a:extLst>
          </p:cNvPr>
          <p:cNvSpPr/>
          <p:nvPr/>
        </p:nvSpPr>
        <p:spPr>
          <a:xfrm>
            <a:off x="2352675" y="3979215"/>
            <a:ext cx="1590675" cy="942975"/>
          </a:xfrm>
          <a:prstGeom prst="rect">
            <a:avLst/>
          </a:prstGeom>
          <a:solidFill>
            <a:srgbClr val="F89D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Employer Authorizes Services in TPA Portal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3EA0B5-FF04-4B5A-8BFA-1119FFC1DBDF}"/>
              </a:ext>
            </a:extLst>
          </p:cNvPr>
          <p:cNvSpPr/>
          <p:nvPr/>
        </p:nvSpPr>
        <p:spPr>
          <a:xfrm>
            <a:off x="4267200" y="3983977"/>
            <a:ext cx="1590675" cy="942975"/>
          </a:xfrm>
          <a:prstGeom prst="rect">
            <a:avLst/>
          </a:prstGeom>
          <a:solidFill>
            <a:srgbClr val="2C72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Employee Registers at Clinic </a:t>
            </a:r>
          </a:p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(CW/PM)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049C74-29C1-4810-802D-19B93A4DB839}"/>
              </a:ext>
            </a:extLst>
          </p:cNvPr>
          <p:cNvSpPr/>
          <p:nvPr/>
        </p:nvSpPr>
        <p:spPr>
          <a:xfrm>
            <a:off x="6181725" y="3979215"/>
            <a:ext cx="1590675" cy="942975"/>
          </a:xfrm>
          <a:prstGeom prst="rect">
            <a:avLst/>
          </a:prstGeom>
          <a:solidFill>
            <a:srgbClr val="F89D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Staff Consults TPA Portal for Authorized Services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284DA6-EFE2-4BF7-BBC0-CE9BB88EAF43}"/>
              </a:ext>
            </a:extLst>
          </p:cNvPr>
          <p:cNvSpPr/>
          <p:nvPr/>
        </p:nvSpPr>
        <p:spPr>
          <a:xfrm>
            <a:off x="361949" y="3536308"/>
            <a:ext cx="1704975" cy="942975"/>
          </a:xfrm>
          <a:prstGeom prst="rect">
            <a:avLst/>
          </a:prstGeom>
          <a:solidFill>
            <a:srgbClr val="F89D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Employer Contracts for Services w/TPA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665CA3-5870-4DE1-A1F8-8043F6060FB8}"/>
              </a:ext>
            </a:extLst>
          </p:cNvPr>
          <p:cNvSpPr/>
          <p:nvPr/>
        </p:nvSpPr>
        <p:spPr>
          <a:xfrm>
            <a:off x="8096250" y="3979214"/>
            <a:ext cx="1590675" cy="942975"/>
          </a:xfrm>
          <a:prstGeom prst="rect">
            <a:avLst/>
          </a:prstGeom>
          <a:solidFill>
            <a:srgbClr val="F89D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Staff Performs and Documents Services in TPA Portal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D12248-9295-4FF6-90D8-046375BEC658}"/>
              </a:ext>
            </a:extLst>
          </p:cNvPr>
          <p:cNvSpPr/>
          <p:nvPr/>
        </p:nvSpPr>
        <p:spPr>
          <a:xfrm>
            <a:off x="10010774" y="4636439"/>
            <a:ext cx="1590675" cy="942975"/>
          </a:xfrm>
          <a:prstGeom prst="rect">
            <a:avLst/>
          </a:prstGeom>
          <a:solidFill>
            <a:srgbClr val="F89D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TPA Pays Clinic for Services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762F3AB-D7B6-4E49-8F00-BA8822DDC5DD}"/>
              </a:ext>
            </a:extLst>
          </p:cNvPr>
          <p:cNvCxnSpPr>
            <a:cxnSpLocks/>
            <a:stCxn id="17" idx="3"/>
            <a:endCxn id="18" idx="1"/>
          </p:cNvCxnSpPr>
          <p:nvPr/>
        </p:nvCxnSpPr>
        <p:spPr>
          <a:xfrm>
            <a:off x="3943350" y="4450703"/>
            <a:ext cx="323850" cy="47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9B79A93-9CB6-4EFF-A0EA-58E355BA487F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 flipV="1">
            <a:off x="5857875" y="4450703"/>
            <a:ext cx="323850" cy="47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9BC0F37-D25E-4D06-9C07-D8E5AB604F2F}"/>
              </a:ext>
            </a:extLst>
          </p:cNvPr>
          <p:cNvCxnSpPr>
            <a:cxnSpLocks/>
            <a:stCxn id="19" idx="3"/>
            <a:endCxn id="21" idx="1"/>
          </p:cNvCxnSpPr>
          <p:nvPr/>
        </p:nvCxnSpPr>
        <p:spPr>
          <a:xfrm flipV="1">
            <a:off x="7772400" y="4450702"/>
            <a:ext cx="323850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199B730E-1CDA-4144-90B3-B640F6B995B1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9686925" y="3850627"/>
            <a:ext cx="323850" cy="600075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6DB3A8B7-550E-45BE-B0C5-6B6AD6FE8E6C}"/>
              </a:ext>
            </a:extLst>
          </p:cNvPr>
          <p:cNvCxnSpPr>
            <a:cxnSpLocks/>
            <a:stCxn id="21" idx="3"/>
            <a:endCxn id="22" idx="1"/>
          </p:cNvCxnSpPr>
          <p:nvPr/>
        </p:nvCxnSpPr>
        <p:spPr>
          <a:xfrm>
            <a:off x="9686925" y="4450702"/>
            <a:ext cx="323849" cy="657225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BEF9D8F8-DC84-4B6B-8C94-B90D52C76784}"/>
              </a:ext>
            </a:extLst>
          </p:cNvPr>
          <p:cNvSpPr/>
          <p:nvPr/>
        </p:nvSpPr>
        <p:spPr>
          <a:xfrm>
            <a:off x="361948" y="4724697"/>
            <a:ext cx="1704975" cy="942975"/>
          </a:xfrm>
          <a:prstGeom prst="rect">
            <a:avLst/>
          </a:prstGeom>
          <a:solidFill>
            <a:srgbClr val="F89D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TPA Contracts with Clinics to Provide Services to Employers</a:t>
            </a:r>
            <a:endParaRPr lang="en-US" sz="1200" b="1">
              <a:latin typeface="Tahoma"/>
              <a:ea typeface="Tahoma"/>
              <a:cs typeface="Tahoma"/>
            </a:endParaRP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D548152C-7286-4282-827E-40D0F00E0588}"/>
              </a:ext>
            </a:extLst>
          </p:cNvPr>
          <p:cNvCxnSpPr>
            <a:cxnSpLocks/>
            <a:stCxn id="28" idx="3"/>
            <a:endCxn id="17" idx="1"/>
          </p:cNvCxnSpPr>
          <p:nvPr/>
        </p:nvCxnSpPr>
        <p:spPr>
          <a:xfrm flipV="1">
            <a:off x="2066923" y="4450703"/>
            <a:ext cx="285752" cy="74548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F8815641-A741-4ABE-9027-69E04A82F615}"/>
              </a:ext>
            </a:extLst>
          </p:cNvPr>
          <p:cNvSpPr/>
          <p:nvPr/>
        </p:nvSpPr>
        <p:spPr>
          <a:xfrm>
            <a:off x="10010773" y="3473420"/>
            <a:ext cx="1590675" cy="942975"/>
          </a:xfrm>
          <a:prstGeom prst="rect">
            <a:avLst/>
          </a:prstGeom>
          <a:solidFill>
            <a:srgbClr val="F89D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dirty="0">
                <a:latin typeface="Tahoma"/>
                <a:ea typeface="Tahoma"/>
                <a:cs typeface="Tahoma"/>
              </a:rPr>
              <a:t>TPA Reports Results to Employer</a:t>
            </a:r>
          </a:p>
        </p:txBody>
      </p: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0BACC0D6-C317-4C15-ACAF-65BBB4B412FF}"/>
              </a:ext>
            </a:extLst>
          </p:cNvPr>
          <p:cNvCxnSpPr>
            <a:cxnSpLocks/>
          </p:cNvCxnSpPr>
          <p:nvPr/>
        </p:nvCxnSpPr>
        <p:spPr>
          <a:xfrm>
            <a:off x="2066924" y="4007796"/>
            <a:ext cx="285751" cy="442907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391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FE530-6163-0217-93BD-34EC129986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17452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1589</TotalTime>
  <Words>410</Words>
  <Application>Microsoft Office PowerPoint</Application>
  <PresentationFormat>Widescreen</PresentationFormat>
  <Paragraphs>106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WELCOME</vt:lpstr>
      <vt:lpstr>Honing Your Occupational Medicine Strategy  for Optimal Returns</vt:lpstr>
      <vt:lpstr>SPEAKERS</vt:lpstr>
      <vt:lpstr>PowerPoint Presentation</vt:lpstr>
      <vt:lpstr>PowerPoint Presentation</vt:lpstr>
      <vt:lpstr>National vs. Local and Municipal Accounts</vt:lpstr>
      <vt:lpstr>Benefits to Adding OccMed to Urgent Care</vt:lpstr>
      <vt:lpstr>Challenges with OccMed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Tanya Christensen</dc:creator>
  <cp:lastModifiedBy>Melissa Rohwedder</cp:lastModifiedBy>
  <cp:revision>265</cp:revision>
  <dcterms:created xsi:type="dcterms:W3CDTF">2022-11-16T16:23:23Z</dcterms:created>
  <dcterms:modified xsi:type="dcterms:W3CDTF">2023-02-08T20:57:39Z</dcterms:modified>
</cp:coreProperties>
</file>